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6" r:id="rId4"/>
    <p:sldMasterId id="2147483697"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embeddedFontLst>
    <p:embeddedFont>
      <p:font typeface="Work Sans Medium"/>
      <p:regular r:id="rId15"/>
      <p:bold r:id="rId16"/>
      <p:italic r:id="rId17"/>
      <p:boldItalic r:id="rId18"/>
    </p:embeddedFont>
    <p:embeddedFont>
      <p:font typeface="Work Sans"/>
      <p:regular r:id="rId19"/>
      <p:bold r:id="rId20"/>
      <p:italic r:id="rId21"/>
      <p:boldItalic r:id="rId22"/>
    </p:embeddedFont>
    <p:embeddedFont>
      <p:font typeface="Familjen Grotesk"/>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WorkSans-bold.fntdata"/><Relationship Id="rId22" Type="http://schemas.openxmlformats.org/officeDocument/2006/relationships/font" Target="fonts/WorkSans-boldItalic.fntdata"/><Relationship Id="rId21" Type="http://schemas.openxmlformats.org/officeDocument/2006/relationships/font" Target="fonts/WorkSans-italic.fntdata"/><Relationship Id="rId24" Type="http://schemas.openxmlformats.org/officeDocument/2006/relationships/font" Target="fonts/FamiljenGrotesk-bold.fntdata"/><Relationship Id="rId23" Type="http://schemas.openxmlformats.org/officeDocument/2006/relationships/font" Target="fonts/FamiljenGrotesk-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FamiljenGrotesk-boldItalic.fntdata"/><Relationship Id="rId25" Type="http://schemas.openxmlformats.org/officeDocument/2006/relationships/font" Target="fonts/FamiljenGrotesk-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WorkSansMedium-regular.fntdata"/><Relationship Id="rId14" Type="http://schemas.openxmlformats.org/officeDocument/2006/relationships/slide" Target="slides/slide8.xml"/><Relationship Id="rId17" Type="http://schemas.openxmlformats.org/officeDocument/2006/relationships/font" Target="fonts/WorkSansMedium-italic.fntdata"/><Relationship Id="rId16" Type="http://schemas.openxmlformats.org/officeDocument/2006/relationships/font" Target="fonts/WorkSansMedium-bold.fntdata"/><Relationship Id="rId19" Type="http://schemas.openxmlformats.org/officeDocument/2006/relationships/font" Target="fonts/WorkSans-regular.fntdata"/><Relationship Id="rId18" Type="http://schemas.openxmlformats.org/officeDocument/2006/relationships/font" Target="fonts/WorkSansMedium-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3210b269819_0_3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3210b269819_0_3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3210b269819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3210b269819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3210b269819_0_3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3210b269819_0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3210b269819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3210b269819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347f586a141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347f586a14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3210b269819_0_3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3210b269819_0_3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3210b269819_0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3210b269819_0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3210b269819_0_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6" name="Google Shape;406;g3210b269819_0_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4">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
    <p:spTree>
      <p:nvGrpSpPr>
        <p:cNvPr id="65" name="Shape 65"/>
        <p:cNvGrpSpPr/>
        <p:nvPr/>
      </p:nvGrpSpPr>
      <p:grpSpPr>
        <a:xfrm>
          <a:off x="0" y="0"/>
          <a:ext cx="0" cy="0"/>
          <a:chOff x="0" y="0"/>
          <a:chExt cx="0" cy="0"/>
        </a:xfrm>
      </p:grpSpPr>
      <p:sp>
        <p:nvSpPr>
          <p:cNvPr id="66" name="Google Shape;66;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70" name="Shape 70"/>
        <p:cNvGrpSpPr/>
        <p:nvPr/>
      </p:nvGrpSpPr>
      <p:grpSpPr>
        <a:xfrm>
          <a:off x="0" y="0"/>
          <a:ext cx="0" cy="0"/>
          <a:chOff x="0" y="0"/>
          <a:chExt cx="0" cy="0"/>
        </a:xfrm>
      </p:grpSpPr>
      <p:sp>
        <p:nvSpPr>
          <p:cNvPr id="71" name="Google Shape;71;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
    <p:spTree>
      <p:nvGrpSpPr>
        <p:cNvPr id="73" name="Shape 73"/>
        <p:cNvGrpSpPr/>
        <p:nvPr/>
      </p:nvGrpSpPr>
      <p:grpSpPr>
        <a:xfrm>
          <a:off x="0" y="0"/>
          <a:ext cx="0" cy="0"/>
          <a:chOff x="0" y="0"/>
          <a:chExt cx="0" cy="0"/>
        </a:xfrm>
      </p:grpSpPr>
      <p:sp>
        <p:nvSpPr>
          <p:cNvPr id="74" name="Google Shape;74;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77" name="Shape 77"/>
        <p:cNvGrpSpPr/>
        <p:nvPr/>
      </p:nvGrpSpPr>
      <p:grpSpPr>
        <a:xfrm>
          <a:off x="0" y="0"/>
          <a:ext cx="0" cy="0"/>
          <a:chOff x="0" y="0"/>
          <a:chExt cx="0" cy="0"/>
        </a:xfrm>
      </p:grpSpPr>
      <p:sp>
        <p:nvSpPr>
          <p:cNvPr id="78" name="Google Shape;78;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80"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84" name="Google Shape;84;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Clr>
                <a:schemeClr val="dk1"/>
              </a:buClr>
              <a:buSzPts val="14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85" name="Google Shape;85;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
    <p:spTree>
      <p:nvGrpSpPr>
        <p:cNvPr id="86" name="Shape 86"/>
        <p:cNvGrpSpPr/>
        <p:nvPr/>
      </p:nvGrpSpPr>
      <p:grpSpPr>
        <a:xfrm>
          <a:off x="0" y="0"/>
          <a:ext cx="0" cy="0"/>
          <a:chOff x="0" y="0"/>
          <a:chExt cx="0" cy="0"/>
        </a:xfrm>
      </p:grpSpPr>
      <p:sp>
        <p:nvSpPr>
          <p:cNvPr id="87" name="Google Shape;87;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400"/>
              <a:buNone/>
              <a:defRPr/>
            </a:lvl1pPr>
          </a:lstStyle>
          <a:p/>
        </p:txBody>
      </p:sp>
      <p:sp>
        <p:nvSpPr>
          <p:cNvPr id="88" name="Google Shape;88;p2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95" name="Shape 95"/>
        <p:cNvGrpSpPr/>
        <p:nvPr/>
      </p:nvGrpSpPr>
      <p:grpSpPr>
        <a:xfrm>
          <a:off x="0" y="0"/>
          <a:ext cx="0" cy="0"/>
          <a:chOff x="0" y="0"/>
          <a:chExt cx="0" cy="0"/>
        </a:xfrm>
      </p:grpSpPr>
      <p:sp>
        <p:nvSpPr>
          <p:cNvPr id="96" name="Google Shape;96;p25"/>
          <p:cNvSpPr txBox="1"/>
          <p:nvPr>
            <p:ph type="title"/>
          </p:nvPr>
        </p:nvSpPr>
        <p:spPr>
          <a:xfrm>
            <a:off x="677325" y="1832775"/>
            <a:ext cx="3217200" cy="14841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2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98" name="Google Shape;98;p25"/>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9" name="Google Shape;99;p25"/>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0" name="Google Shape;100;p25"/>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1" name="Google Shape;101;p25"/>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2" name="Google Shape;102;p25"/>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3" name="Google Shape;103;p25"/>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104" name="Shape 104"/>
        <p:cNvGrpSpPr/>
        <p:nvPr/>
      </p:nvGrpSpPr>
      <p:grpSpPr>
        <a:xfrm>
          <a:off x="0" y="0"/>
          <a:ext cx="0" cy="0"/>
          <a:chOff x="0" y="0"/>
          <a:chExt cx="0" cy="0"/>
        </a:xfrm>
      </p:grpSpPr>
      <p:sp>
        <p:nvSpPr>
          <p:cNvPr id="105" name="Google Shape;105;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6" name="Google Shape;106;p26"/>
          <p:cNvSpPr txBox="1"/>
          <p:nvPr>
            <p:ph idx="1" type="body"/>
          </p:nvPr>
        </p:nvSpPr>
        <p:spPr>
          <a:xfrm>
            <a:off x="311700" y="1152475"/>
            <a:ext cx="4473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07" name="Google Shape;107;p26"/>
          <p:cNvSpPr/>
          <p:nvPr>
            <p:ph idx="2" type="pic"/>
          </p:nvPr>
        </p:nvSpPr>
        <p:spPr>
          <a:xfrm>
            <a:off x="4992024" y="1152775"/>
            <a:ext cx="3840300" cy="3416400"/>
          </a:xfrm>
          <a:prstGeom prst="rect">
            <a:avLst/>
          </a:prstGeom>
          <a:noFill/>
          <a:ln>
            <a:noFill/>
          </a:ln>
        </p:spPr>
      </p:sp>
      <p:sp>
        <p:nvSpPr>
          <p:cNvPr id="108" name="Google Shape;108;p2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_1">
    <p:spTree>
      <p:nvGrpSpPr>
        <p:cNvPr id="109" name="Shape 109"/>
        <p:cNvGrpSpPr/>
        <p:nvPr/>
      </p:nvGrpSpPr>
      <p:grpSpPr>
        <a:xfrm>
          <a:off x="0" y="0"/>
          <a:ext cx="0" cy="0"/>
          <a:chOff x="0" y="0"/>
          <a:chExt cx="0" cy="0"/>
        </a:xfrm>
      </p:grpSpPr>
      <p:sp>
        <p:nvSpPr>
          <p:cNvPr id="110" name="Google Shape;110;p2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1" name="Google Shape;111;p27"/>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12" name="Google Shape;112;p27"/>
          <p:cNvSpPr txBox="1"/>
          <p:nvPr>
            <p:ph idx="1" type="body"/>
          </p:nvPr>
        </p:nvSpPr>
        <p:spPr>
          <a:xfrm>
            <a:off x="483150" y="2237788"/>
            <a:ext cx="36198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13" name="Google Shape;113;p27"/>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14" name="Google Shape;114;p27"/>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5" name="Google Shape;115;p27"/>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116" name="Shape 116"/>
        <p:cNvGrpSpPr/>
        <p:nvPr/>
      </p:nvGrpSpPr>
      <p:grpSpPr>
        <a:xfrm>
          <a:off x="0" y="0"/>
          <a:ext cx="0" cy="0"/>
          <a:chOff x="0" y="0"/>
          <a:chExt cx="0" cy="0"/>
        </a:xfrm>
      </p:grpSpPr>
      <p:sp>
        <p:nvSpPr>
          <p:cNvPr id="117" name="Google Shape;117;p2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8" name="Google Shape;118;p28"/>
          <p:cNvSpPr txBox="1"/>
          <p:nvPr>
            <p:ph idx="1" type="body"/>
          </p:nvPr>
        </p:nvSpPr>
        <p:spPr>
          <a:xfrm>
            <a:off x="483175" y="2417500"/>
            <a:ext cx="24555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19" name="Google Shape;119;p28"/>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20" name="Google Shape;120;p28"/>
          <p:cNvSpPr txBox="1"/>
          <p:nvPr>
            <p:ph idx="3"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21" name="Google Shape;121;p28"/>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22" name="Google Shape;122;p28"/>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3" name="Google Shape;123;p28"/>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4" name="Google Shape;124;p28"/>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
    <p:spTree>
      <p:nvGrpSpPr>
        <p:cNvPr id="125" name="Shape 125"/>
        <p:cNvGrpSpPr/>
        <p:nvPr/>
      </p:nvGrpSpPr>
      <p:grpSpPr>
        <a:xfrm>
          <a:off x="0" y="0"/>
          <a:ext cx="0" cy="0"/>
          <a:chOff x="0" y="0"/>
          <a:chExt cx="0" cy="0"/>
        </a:xfrm>
      </p:grpSpPr>
      <p:sp>
        <p:nvSpPr>
          <p:cNvPr id="126" name="Google Shape;126;p2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7" name="Google Shape;127;p29"/>
          <p:cNvSpPr txBox="1"/>
          <p:nvPr>
            <p:ph idx="1" type="body"/>
          </p:nvPr>
        </p:nvSpPr>
        <p:spPr>
          <a:xfrm>
            <a:off x="366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28" name="Google Shape;128;p29"/>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29" name="Google Shape;129;p29"/>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0" name="Google Shape;130;p29"/>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1" name="Google Shape;131;p29"/>
          <p:cNvSpPr txBox="1"/>
          <p:nvPr>
            <p:ph type="title"/>
          </p:nvPr>
        </p:nvSpPr>
        <p:spPr>
          <a:xfrm>
            <a:off x="366750"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32" name="Google Shape;132;p29"/>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3" name="Google Shape;133;p29"/>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4" name="Google Shape;134;p29"/>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5" name="Google Shape;135;p29"/>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
    <p:spTree>
      <p:nvGrpSpPr>
        <p:cNvPr id="136" name="Shape 136"/>
        <p:cNvGrpSpPr/>
        <p:nvPr/>
      </p:nvGrpSpPr>
      <p:grpSpPr>
        <a:xfrm>
          <a:off x="0" y="0"/>
          <a:ext cx="0" cy="0"/>
          <a:chOff x="0" y="0"/>
          <a:chExt cx="0" cy="0"/>
        </a:xfrm>
      </p:grpSpPr>
      <p:sp>
        <p:nvSpPr>
          <p:cNvPr id="137" name="Google Shape;137;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3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9" name="Google Shape;139;p30"/>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140" name="Shape 140"/>
        <p:cNvGrpSpPr/>
        <p:nvPr/>
      </p:nvGrpSpPr>
      <p:grpSpPr>
        <a:xfrm>
          <a:off x="0" y="0"/>
          <a:ext cx="0" cy="0"/>
          <a:chOff x="0" y="0"/>
          <a:chExt cx="0" cy="0"/>
        </a:xfrm>
      </p:grpSpPr>
      <p:sp>
        <p:nvSpPr>
          <p:cNvPr id="141" name="Google Shape;141;p31"/>
          <p:cNvSpPr txBox="1"/>
          <p:nvPr>
            <p:ph idx="1" type="body"/>
          </p:nvPr>
        </p:nvSpPr>
        <p:spPr>
          <a:xfrm>
            <a:off x="311700"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2" name="Google Shape;142;p31"/>
          <p:cNvSpPr/>
          <p:nvPr>
            <p:ph idx="2" type="pic"/>
          </p:nvPr>
        </p:nvSpPr>
        <p:spPr>
          <a:xfrm>
            <a:off x="4804825" y="1133300"/>
            <a:ext cx="4027500" cy="2392800"/>
          </a:xfrm>
          <a:prstGeom prst="rect">
            <a:avLst/>
          </a:prstGeom>
          <a:noFill/>
          <a:ln>
            <a:noFill/>
          </a:ln>
        </p:spPr>
      </p:sp>
      <p:sp>
        <p:nvSpPr>
          <p:cNvPr id="143" name="Google Shape;143;p31"/>
          <p:cNvSpPr/>
          <p:nvPr>
            <p:ph idx="3" type="pic"/>
          </p:nvPr>
        </p:nvSpPr>
        <p:spPr>
          <a:xfrm>
            <a:off x="311725" y="1133300"/>
            <a:ext cx="4027500" cy="2392800"/>
          </a:xfrm>
          <a:prstGeom prst="rect">
            <a:avLst/>
          </a:prstGeom>
          <a:noFill/>
          <a:ln>
            <a:noFill/>
          </a:ln>
        </p:spPr>
      </p:sp>
      <p:sp>
        <p:nvSpPr>
          <p:cNvPr id="144" name="Google Shape;144;p31"/>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5" name="Google Shape;145;p3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46" name="Google Shape;146;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31"/>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48" name="Google Shape;148;p31"/>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49" name="Shape 149"/>
        <p:cNvGrpSpPr/>
        <p:nvPr/>
      </p:nvGrpSpPr>
      <p:grpSpPr>
        <a:xfrm>
          <a:off x="0" y="0"/>
          <a:ext cx="0" cy="0"/>
          <a:chOff x="0" y="0"/>
          <a:chExt cx="0" cy="0"/>
        </a:xfrm>
      </p:grpSpPr>
      <p:sp>
        <p:nvSpPr>
          <p:cNvPr id="150" name="Google Shape;150;p32"/>
          <p:cNvSpPr txBox="1"/>
          <p:nvPr>
            <p:ph idx="1" type="body"/>
          </p:nvPr>
        </p:nvSpPr>
        <p:spPr>
          <a:xfrm>
            <a:off x="31170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1" name="Google Shape;151;p32"/>
          <p:cNvSpPr/>
          <p:nvPr>
            <p:ph idx="2" type="pic"/>
          </p:nvPr>
        </p:nvSpPr>
        <p:spPr>
          <a:xfrm>
            <a:off x="6205225" y="1128325"/>
            <a:ext cx="2627100" cy="2273100"/>
          </a:xfrm>
          <a:prstGeom prst="rect">
            <a:avLst/>
          </a:prstGeom>
          <a:noFill/>
          <a:ln>
            <a:noFill/>
          </a:ln>
        </p:spPr>
      </p:sp>
      <p:sp>
        <p:nvSpPr>
          <p:cNvPr id="152" name="Google Shape;152;p32"/>
          <p:cNvSpPr/>
          <p:nvPr>
            <p:ph idx="3" type="pic"/>
          </p:nvPr>
        </p:nvSpPr>
        <p:spPr>
          <a:xfrm>
            <a:off x="311725" y="1128325"/>
            <a:ext cx="2627100" cy="2273100"/>
          </a:xfrm>
          <a:prstGeom prst="rect">
            <a:avLst/>
          </a:prstGeom>
          <a:noFill/>
          <a:ln>
            <a:noFill/>
          </a:ln>
        </p:spPr>
      </p:sp>
      <p:sp>
        <p:nvSpPr>
          <p:cNvPr id="153" name="Google Shape;153;p32"/>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4" name="Google Shape;154;p32"/>
          <p:cNvSpPr/>
          <p:nvPr>
            <p:ph idx="5" type="pic"/>
          </p:nvPr>
        </p:nvSpPr>
        <p:spPr>
          <a:xfrm>
            <a:off x="3255250" y="1128325"/>
            <a:ext cx="2627100" cy="2273100"/>
          </a:xfrm>
          <a:prstGeom prst="rect">
            <a:avLst/>
          </a:prstGeom>
          <a:noFill/>
          <a:ln>
            <a:noFill/>
          </a:ln>
        </p:spPr>
      </p:sp>
      <p:sp>
        <p:nvSpPr>
          <p:cNvPr id="155" name="Google Shape;155;p32"/>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6" name="Google Shape;156;p3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57" name="Google Shape;157;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32"/>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59" name="Google Shape;159;p32"/>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60" name="Google Shape;160;p32"/>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61" name="Shape 161"/>
        <p:cNvGrpSpPr/>
        <p:nvPr/>
      </p:nvGrpSpPr>
      <p:grpSpPr>
        <a:xfrm>
          <a:off x="0" y="0"/>
          <a:ext cx="0" cy="0"/>
          <a:chOff x="0" y="0"/>
          <a:chExt cx="0" cy="0"/>
        </a:xfrm>
      </p:grpSpPr>
      <p:sp>
        <p:nvSpPr>
          <p:cNvPr id="162" name="Google Shape;162;p33"/>
          <p:cNvSpPr/>
          <p:nvPr>
            <p:ph idx="2" type="pic"/>
          </p:nvPr>
        </p:nvSpPr>
        <p:spPr>
          <a:xfrm>
            <a:off x="311700" y="445025"/>
            <a:ext cx="8520600" cy="4218300"/>
          </a:xfrm>
          <a:prstGeom prst="rect">
            <a:avLst/>
          </a:prstGeom>
          <a:noFill/>
          <a:ln>
            <a:noFill/>
          </a:ln>
        </p:spPr>
      </p:sp>
      <p:sp>
        <p:nvSpPr>
          <p:cNvPr id="163" name="Google Shape;163;p3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64" name="Shape 164"/>
        <p:cNvGrpSpPr/>
        <p:nvPr/>
      </p:nvGrpSpPr>
      <p:grpSpPr>
        <a:xfrm>
          <a:off x="0" y="0"/>
          <a:ext cx="0" cy="0"/>
          <a:chOff x="0" y="0"/>
          <a:chExt cx="0" cy="0"/>
        </a:xfrm>
      </p:grpSpPr>
      <p:sp>
        <p:nvSpPr>
          <p:cNvPr id="165" name="Google Shape;165;p3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66" name="Google Shape;166;p34"/>
          <p:cNvSpPr/>
          <p:nvPr>
            <p:ph idx="2" type="pic"/>
          </p:nvPr>
        </p:nvSpPr>
        <p:spPr>
          <a:xfrm>
            <a:off x="3389600" y="118913"/>
            <a:ext cx="1643700" cy="1535100"/>
          </a:xfrm>
          <a:prstGeom prst="rect">
            <a:avLst/>
          </a:prstGeom>
          <a:noFill/>
          <a:ln>
            <a:noFill/>
          </a:ln>
        </p:spPr>
      </p:sp>
      <p:sp>
        <p:nvSpPr>
          <p:cNvPr id="167" name="Google Shape;167;p34"/>
          <p:cNvSpPr/>
          <p:nvPr>
            <p:ph idx="3" type="pic"/>
          </p:nvPr>
        </p:nvSpPr>
        <p:spPr>
          <a:xfrm>
            <a:off x="5195935" y="118913"/>
            <a:ext cx="1643700" cy="1535100"/>
          </a:xfrm>
          <a:prstGeom prst="rect">
            <a:avLst/>
          </a:prstGeom>
          <a:noFill/>
          <a:ln>
            <a:noFill/>
          </a:ln>
        </p:spPr>
      </p:sp>
      <p:sp>
        <p:nvSpPr>
          <p:cNvPr id="168" name="Google Shape;168;p34"/>
          <p:cNvSpPr/>
          <p:nvPr>
            <p:ph idx="4" type="pic"/>
          </p:nvPr>
        </p:nvSpPr>
        <p:spPr>
          <a:xfrm>
            <a:off x="7002270" y="118913"/>
            <a:ext cx="1643700" cy="1535100"/>
          </a:xfrm>
          <a:prstGeom prst="rect">
            <a:avLst/>
          </a:prstGeom>
          <a:noFill/>
          <a:ln>
            <a:noFill/>
          </a:ln>
        </p:spPr>
      </p:sp>
      <p:sp>
        <p:nvSpPr>
          <p:cNvPr id="169" name="Google Shape;169;p34"/>
          <p:cNvSpPr/>
          <p:nvPr>
            <p:ph idx="5" type="pic"/>
          </p:nvPr>
        </p:nvSpPr>
        <p:spPr>
          <a:xfrm>
            <a:off x="3389588" y="1804212"/>
            <a:ext cx="1643700" cy="1535100"/>
          </a:xfrm>
          <a:prstGeom prst="rect">
            <a:avLst/>
          </a:prstGeom>
          <a:noFill/>
          <a:ln>
            <a:noFill/>
          </a:ln>
        </p:spPr>
      </p:sp>
      <p:sp>
        <p:nvSpPr>
          <p:cNvPr id="170" name="Google Shape;170;p34"/>
          <p:cNvSpPr/>
          <p:nvPr>
            <p:ph idx="6" type="pic"/>
          </p:nvPr>
        </p:nvSpPr>
        <p:spPr>
          <a:xfrm>
            <a:off x="5195922" y="1804212"/>
            <a:ext cx="1643700" cy="1535100"/>
          </a:xfrm>
          <a:prstGeom prst="rect">
            <a:avLst/>
          </a:prstGeom>
          <a:noFill/>
          <a:ln>
            <a:noFill/>
          </a:ln>
        </p:spPr>
      </p:sp>
      <p:sp>
        <p:nvSpPr>
          <p:cNvPr id="171" name="Google Shape;171;p34"/>
          <p:cNvSpPr/>
          <p:nvPr>
            <p:ph idx="7" type="pic"/>
          </p:nvPr>
        </p:nvSpPr>
        <p:spPr>
          <a:xfrm>
            <a:off x="7002257" y="1804212"/>
            <a:ext cx="1643700" cy="1535100"/>
          </a:xfrm>
          <a:prstGeom prst="rect">
            <a:avLst/>
          </a:prstGeom>
          <a:noFill/>
          <a:ln>
            <a:noFill/>
          </a:ln>
        </p:spPr>
      </p:sp>
      <p:sp>
        <p:nvSpPr>
          <p:cNvPr id="172" name="Google Shape;172;p34"/>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72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3" name="Google Shape;173;p34"/>
          <p:cNvSpPr/>
          <p:nvPr>
            <p:ph idx="8" type="pic"/>
          </p:nvPr>
        </p:nvSpPr>
        <p:spPr>
          <a:xfrm>
            <a:off x="3389588" y="3489487"/>
            <a:ext cx="1643700" cy="1535100"/>
          </a:xfrm>
          <a:prstGeom prst="rect">
            <a:avLst/>
          </a:prstGeom>
          <a:noFill/>
          <a:ln>
            <a:noFill/>
          </a:ln>
        </p:spPr>
      </p:sp>
      <p:sp>
        <p:nvSpPr>
          <p:cNvPr id="174" name="Google Shape;174;p34"/>
          <p:cNvSpPr/>
          <p:nvPr>
            <p:ph idx="9" type="pic"/>
          </p:nvPr>
        </p:nvSpPr>
        <p:spPr>
          <a:xfrm>
            <a:off x="5195922" y="3489487"/>
            <a:ext cx="1643700" cy="1535100"/>
          </a:xfrm>
          <a:prstGeom prst="rect">
            <a:avLst/>
          </a:prstGeom>
          <a:noFill/>
          <a:ln>
            <a:noFill/>
          </a:ln>
        </p:spPr>
      </p:sp>
      <p:sp>
        <p:nvSpPr>
          <p:cNvPr id="175" name="Google Shape;175;p34"/>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CUSTOM">
    <p:spTree>
      <p:nvGrpSpPr>
        <p:cNvPr id="176" name="Shape 176"/>
        <p:cNvGrpSpPr/>
        <p:nvPr/>
      </p:nvGrpSpPr>
      <p:grpSpPr>
        <a:xfrm>
          <a:off x="0" y="0"/>
          <a:ext cx="0" cy="0"/>
          <a:chOff x="0" y="0"/>
          <a:chExt cx="0" cy="0"/>
        </a:xfrm>
      </p:grpSpPr>
      <p:pic>
        <p:nvPicPr>
          <p:cNvPr descr="Abstract background." id="177" name="Google Shape;177;p35"/>
          <p:cNvPicPr preferRelativeResize="0"/>
          <p:nvPr/>
        </p:nvPicPr>
        <p:blipFill>
          <a:blip r:embed="rId2">
            <a:alphaModFix amt="85000"/>
          </a:blip>
          <a:stretch>
            <a:fillRect/>
          </a:stretch>
        </p:blipFill>
        <p:spPr>
          <a:xfrm>
            <a:off x="0" y="0"/>
            <a:ext cx="9144000" cy="5143500"/>
          </a:xfrm>
          <a:prstGeom prst="rect">
            <a:avLst/>
          </a:prstGeom>
          <a:noFill/>
          <a:ln>
            <a:noFill/>
          </a:ln>
        </p:spPr>
      </p:pic>
      <p:sp>
        <p:nvSpPr>
          <p:cNvPr id="178" name="Google Shape;178;p35"/>
          <p:cNvSpPr txBox="1"/>
          <p:nvPr>
            <p:ph type="title"/>
          </p:nvPr>
        </p:nvSpPr>
        <p:spPr>
          <a:xfrm>
            <a:off x="80350" y="102275"/>
            <a:ext cx="8835000" cy="26292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7200"/>
              <a:buFont typeface="Work Sans"/>
              <a:buNone/>
              <a:defRPr/>
            </a:lvl1pPr>
            <a:lvl2pPr lvl="1">
              <a:lnSpc>
                <a:spcPct val="80000"/>
              </a:lnSpc>
              <a:spcBef>
                <a:spcPts val="0"/>
              </a:spcBef>
              <a:spcAft>
                <a:spcPts val="0"/>
              </a:spcAft>
              <a:buClr>
                <a:schemeClr val="lt1"/>
              </a:buClr>
              <a:buSzPts val="7200"/>
              <a:buFont typeface="Work Sans"/>
              <a:buNone/>
              <a:defRPr sz="7200">
                <a:solidFill>
                  <a:schemeClr val="lt1"/>
                </a:solidFill>
              </a:defRPr>
            </a:lvl2pPr>
            <a:lvl3pPr lvl="2">
              <a:lnSpc>
                <a:spcPct val="80000"/>
              </a:lnSpc>
              <a:spcBef>
                <a:spcPts val="0"/>
              </a:spcBef>
              <a:spcAft>
                <a:spcPts val="0"/>
              </a:spcAft>
              <a:buClr>
                <a:schemeClr val="lt1"/>
              </a:buClr>
              <a:buSzPts val="7200"/>
              <a:buFont typeface="Work Sans"/>
              <a:buNone/>
              <a:defRPr sz="7200">
                <a:solidFill>
                  <a:schemeClr val="lt1"/>
                </a:solidFill>
              </a:defRPr>
            </a:lvl3pPr>
            <a:lvl4pPr lvl="3">
              <a:lnSpc>
                <a:spcPct val="80000"/>
              </a:lnSpc>
              <a:spcBef>
                <a:spcPts val="0"/>
              </a:spcBef>
              <a:spcAft>
                <a:spcPts val="0"/>
              </a:spcAft>
              <a:buClr>
                <a:schemeClr val="lt1"/>
              </a:buClr>
              <a:buSzPts val="7200"/>
              <a:buFont typeface="Work Sans"/>
              <a:buNone/>
              <a:defRPr sz="7200">
                <a:solidFill>
                  <a:schemeClr val="lt1"/>
                </a:solidFill>
              </a:defRPr>
            </a:lvl4pPr>
            <a:lvl5pPr lvl="4">
              <a:lnSpc>
                <a:spcPct val="80000"/>
              </a:lnSpc>
              <a:spcBef>
                <a:spcPts val="0"/>
              </a:spcBef>
              <a:spcAft>
                <a:spcPts val="0"/>
              </a:spcAft>
              <a:buClr>
                <a:schemeClr val="lt1"/>
              </a:buClr>
              <a:buSzPts val="7200"/>
              <a:buFont typeface="Work Sans"/>
              <a:buNone/>
              <a:defRPr sz="7200">
                <a:solidFill>
                  <a:schemeClr val="lt1"/>
                </a:solidFill>
              </a:defRPr>
            </a:lvl5pPr>
            <a:lvl6pPr lvl="5">
              <a:lnSpc>
                <a:spcPct val="80000"/>
              </a:lnSpc>
              <a:spcBef>
                <a:spcPts val="0"/>
              </a:spcBef>
              <a:spcAft>
                <a:spcPts val="0"/>
              </a:spcAft>
              <a:buClr>
                <a:schemeClr val="lt1"/>
              </a:buClr>
              <a:buSzPts val="7200"/>
              <a:buFont typeface="Work Sans"/>
              <a:buNone/>
              <a:defRPr sz="7200">
                <a:solidFill>
                  <a:schemeClr val="lt1"/>
                </a:solidFill>
              </a:defRPr>
            </a:lvl6pPr>
            <a:lvl7pPr lvl="6">
              <a:lnSpc>
                <a:spcPct val="80000"/>
              </a:lnSpc>
              <a:spcBef>
                <a:spcPts val="0"/>
              </a:spcBef>
              <a:spcAft>
                <a:spcPts val="0"/>
              </a:spcAft>
              <a:buClr>
                <a:schemeClr val="lt1"/>
              </a:buClr>
              <a:buSzPts val="7200"/>
              <a:buFont typeface="Work Sans"/>
              <a:buNone/>
              <a:defRPr sz="7200">
                <a:solidFill>
                  <a:schemeClr val="lt1"/>
                </a:solidFill>
              </a:defRPr>
            </a:lvl7pPr>
            <a:lvl8pPr lvl="7">
              <a:lnSpc>
                <a:spcPct val="80000"/>
              </a:lnSpc>
              <a:spcBef>
                <a:spcPts val="0"/>
              </a:spcBef>
              <a:spcAft>
                <a:spcPts val="0"/>
              </a:spcAft>
              <a:buClr>
                <a:schemeClr val="lt1"/>
              </a:buClr>
              <a:buSzPts val="7200"/>
              <a:buFont typeface="Work Sans"/>
              <a:buNone/>
              <a:defRPr sz="7200">
                <a:solidFill>
                  <a:schemeClr val="lt1"/>
                </a:solidFill>
              </a:defRPr>
            </a:lvl8pPr>
            <a:lvl9pPr lvl="8">
              <a:lnSpc>
                <a:spcPct val="80000"/>
              </a:lnSpc>
              <a:spcBef>
                <a:spcPts val="0"/>
              </a:spcBef>
              <a:spcAft>
                <a:spcPts val="0"/>
              </a:spcAft>
              <a:buClr>
                <a:schemeClr val="lt1"/>
              </a:buClr>
              <a:buSzPts val="7200"/>
              <a:buFont typeface="Work Sans"/>
              <a:buNone/>
              <a:defRPr sz="7200">
                <a:solidFill>
                  <a:schemeClr val="lt1"/>
                </a:solidFill>
              </a:defRPr>
            </a:lvl9pPr>
          </a:lstStyle>
          <a:p/>
        </p:txBody>
      </p:sp>
      <p:sp>
        <p:nvSpPr>
          <p:cNvPr id="179" name="Google Shape;179;p35"/>
          <p:cNvSpPr/>
          <p:nvPr>
            <p:ph idx="2" type="pic"/>
          </p:nvPr>
        </p:nvSpPr>
        <p:spPr>
          <a:xfrm>
            <a:off x="0" y="2936025"/>
            <a:ext cx="9144000" cy="1344000"/>
          </a:xfrm>
          <a:prstGeom prst="rect">
            <a:avLst/>
          </a:prstGeom>
          <a:noFill/>
          <a:ln>
            <a:noFill/>
          </a:ln>
        </p:spPr>
      </p:sp>
      <p:sp>
        <p:nvSpPr>
          <p:cNvPr id="180" name="Google Shape;180;p35"/>
          <p:cNvSpPr txBox="1"/>
          <p:nvPr>
            <p:ph idx="1" type="subTitle"/>
          </p:nvPr>
        </p:nvSpPr>
        <p:spPr>
          <a:xfrm>
            <a:off x="135589" y="4400125"/>
            <a:ext cx="2137500" cy="449400"/>
          </a:xfrm>
          <a:prstGeom prst="rect">
            <a:avLst/>
          </a:prstGeom>
        </p:spPr>
        <p:txBody>
          <a:bodyPr anchorCtr="0" anchor="t" bIns="91425" lIns="91425" spcFirstLastPara="1" rIns="91425" wrap="square" tIns="91425">
            <a:noAutofit/>
          </a:bodyPr>
          <a:lstStyle>
            <a:lvl1pPr lvl="0">
              <a:lnSpc>
                <a:spcPct val="115000"/>
              </a:lnSpc>
              <a:spcBef>
                <a:spcPts val="0"/>
              </a:spcBef>
              <a:spcAft>
                <a:spcPts val="0"/>
              </a:spcAft>
              <a:buClr>
                <a:schemeClr val="lt1"/>
              </a:buClr>
              <a:buSzPts val="800"/>
              <a:buFont typeface="Work Sans Medium"/>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1" name="Google Shape;181;p35"/>
          <p:cNvSpPr txBox="1"/>
          <p:nvPr>
            <p:ph idx="3" type="subTitle"/>
          </p:nvPr>
        </p:nvSpPr>
        <p:spPr>
          <a:xfrm>
            <a:off x="3100296" y="4400125"/>
            <a:ext cx="2137500" cy="449400"/>
          </a:xfrm>
          <a:prstGeom prst="rect">
            <a:avLst/>
          </a:prstGeom>
        </p:spPr>
        <p:txBody>
          <a:bodyPr anchorCtr="0" anchor="t" bIns="91425" lIns="91425" spcFirstLastPara="1" rIns="91425" wrap="square" tIns="91425">
            <a:noAutofit/>
          </a:bodyPr>
          <a:lstStyle>
            <a:lvl1pPr lvl="0">
              <a:lnSpc>
                <a:spcPct val="115000"/>
              </a:lnSpc>
              <a:spcBef>
                <a:spcPts val="0"/>
              </a:spcBef>
              <a:spcAft>
                <a:spcPts val="0"/>
              </a:spcAft>
              <a:buClr>
                <a:schemeClr val="lt1"/>
              </a:buClr>
              <a:buSzPts val="800"/>
              <a:buFont typeface="Work Sans Medium"/>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2" name="Google Shape;182;p35"/>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p:cSld name="CUSTOM_1">
    <p:spTree>
      <p:nvGrpSpPr>
        <p:cNvPr id="183" name="Shape 183"/>
        <p:cNvGrpSpPr/>
        <p:nvPr/>
      </p:nvGrpSpPr>
      <p:grpSpPr>
        <a:xfrm>
          <a:off x="0" y="0"/>
          <a:ext cx="0" cy="0"/>
          <a:chOff x="0" y="0"/>
          <a:chExt cx="0" cy="0"/>
        </a:xfrm>
      </p:grpSpPr>
      <p:pic>
        <p:nvPicPr>
          <p:cNvPr descr="Abstract background." id="184" name="Google Shape;184;p36"/>
          <p:cNvPicPr preferRelativeResize="0"/>
          <p:nvPr/>
        </p:nvPicPr>
        <p:blipFill>
          <a:blip r:embed="rId2">
            <a:alphaModFix amt="80000"/>
          </a:blip>
          <a:stretch>
            <a:fillRect/>
          </a:stretch>
        </p:blipFill>
        <p:spPr>
          <a:xfrm rot="10800000">
            <a:off x="0" y="0"/>
            <a:ext cx="9144000" cy="5143500"/>
          </a:xfrm>
          <a:prstGeom prst="rect">
            <a:avLst/>
          </a:prstGeom>
          <a:noFill/>
          <a:ln>
            <a:noFill/>
          </a:ln>
        </p:spPr>
      </p:pic>
      <p:sp>
        <p:nvSpPr>
          <p:cNvPr id="185" name="Google Shape;185;p36"/>
          <p:cNvSpPr/>
          <p:nvPr>
            <p:ph idx="2" type="pic"/>
          </p:nvPr>
        </p:nvSpPr>
        <p:spPr>
          <a:xfrm>
            <a:off x="4634650" y="7375"/>
            <a:ext cx="4509300" cy="5143500"/>
          </a:xfrm>
          <a:prstGeom prst="rect">
            <a:avLst/>
          </a:prstGeom>
          <a:noFill/>
          <a:ln>
            <a:noFill/>
          </a:ln>
        </p:spPr>
      </p:sp>
      <p:sp>
        <p:nvSpPr>
          <p:cNvPr id="186" name="Google Shape;186;p36"/>
          <p:cNvSpPr txBox="1"/>
          <p:nvPr>
            <p:ph type="title"/>
          </p:nvPr>
        </p:nvSpPr>
        <p:spPr>
          <a:xfrm>
            <a:off x="118775" y="390949"/>
            <a:ext cx="4395900" cy="21069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None/>
              <a:defRPr sz="3600"/>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87" name="Google Shape;187;p36"/>
          <p:cNvSpPr txBox="1"/>
          <p:nvPr>
            <p:ph idx="1"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188" name="Google Shape;188;p36"/>
          <p:cNvSpPr txBox="1"/>
          <p:nvPr>
            <p:ph idx="3" type="body"/>
          </p:nvPr>
        </p:nvSpPr>
        <p:spPr>
          <a:xfrm>
            <a:off x="120975" y="3104000"/>
            <a:ext cx="4395900" cy="1752600"/>
          </a:xfrm>
          <a:prstGeom prst="rect">
            <a:avLst/>
          </a:prstGeom>
        </p:spPr>
        <p:txBody>
          <a:bodyPr anchorCtr="0" anchor="b" bIns="91425" lIns="91425" spcFirstLastPara="1" rIns="91425" wrap="square" tIns="91425">
            <a:noAutofit/>
          </a:bodyPr>
          <a:lstStyle>
            <a:lvl1pPr indent="-317500" lvl="0" marL="457200">
              <a:spcBef>
                <a:spcPts val="0"/>
              </a:spcBef>
              <a:spcAft>
                <a:spcPts val="0"/>
              </a:spcAft>
              <a:buClr>
                <a:schemeClr val="lt1"/>
              </a:buClr>
              <a:buSzPts val="1400"/>
              <a:buFont typeface="Work Sans"/>
              <a:buChar char="●"/>
              <a:defRPr/>
            </a:lvl1pPr>
            <a:lvl2pPr indent="-317500" lvl="1" marL="914400">
              <a:spcBef>
                <a:spcPts val="0"/>
              </a:spcBef>
              <a:spcAft>
                <a:spcPts val="0"/>
              </a:spcAft>
              <a:buClr>
                <a:schemeClr val="lt1"/>
              </a:buClr>
              <a:buSzPts val="1400"/>
              <a:buFont typeface="Work Sans"/>
              <a:buChar char="○"/>
              <a:defRPr/>
            </a:lvl2pPr>
            <a:lvl3pPr indent="-317500" lvl="2" marL="1371600">
              <a:spcBef>
                <a:spcPts val="0"/>
              </a:spcBef>
              <a:spcAft>
                <a:spcPts val="0"/>
              </a:spcAft>
              <a:buClr>
                <a:schemeClr val="lt1"/>
              </a:buClr>
              <a:buSzPts val="1400"/>
              <a:buFont typeface="Work Sans"/>
              <a:buChar char="■"/>
              <a:defRPr/>
            </a:lvl3pPr>
            <a:lvl4pPr indent="-317500" lvl="3" marL="1828800">
              <a:spcBef>
                <a:spcPts val="0"/>
              </a:spcBef>
              <a:spcAft>
                <a:spcPts val="0"/>
              </a:spcAft>
              <a:buClr>
                <a:schemeClr val="lt1"/>
              </a:buClr>
              <a:buSzPts val="1400"/>
              <a:buFont typeface="Work Sans"/>
              <a:buChar char="●"/>
              <a:defRPr/>
            </a:lvl4pPr>
            <a:lvl5pPr indent="-317500" lvl="4" marL="2286000">
              <a:spcBef>
                <a:spcPts val="0"/>
              </a:spcBef>
              <a:spcAft>
                <a:spcPts val="0"/>
              </a:spcAft>
              <a:buClr>
                <a:schemeClr val="lt1"/>
              </a:buClr>
              <a:buSzPts val="1400"/>
              <a:buFont typeface="Work Sans"/>
              <a:buChar char="○"/>
              <a:defRPr/>
            </a:lvl5pPr>
            <a:lvl6pPr indent="-317500" lvl="5" marL="2743200">
              <a:spcBef>
                <a:spcPts val="0"/>
              </a:spcBef>
              <a:spcAft>
                <a:spcPts val="0"/>
              </a:spcAft>
              <a:buClr>
                <a:schemeClr val="lt1"/>
              </a:buClr>
              <a:buSzPts val="1400"/>
              <a:buFont typeface="Work Sans"/>
              <a:buChar char="■"/>
              <a:defRPr/>
            </a:lvl6pPr>
            <a:lvl7pPr indent="-317500" lvl="6" marL="3200400">
              <a:spcBef>
                <a:spcPts val="0"/>
              </a:spcBef>
              <a:spcAft>
                <a:spcPts val="0"/>
              </a:spcAft>
              <a:buClr>
                <a:schemeClr val="lt1"/>
              </a:buClr>
              <a:buSzPts val="1400"/>
              <a:buFont typeface="Work Sans"/>
              <a:buChar char="●"/>
              <a:defRPr/>
            </a:lvl7pPr>
            <a:lvl8pPr indent="-317500" lvl="7" marL="3657600">
              <a:spcBef>
                <a:spcPts val="0"/>
              </a:spcBef>
              <a:spcAft>
                <a:spcPts val="0"/>
              </a:spcAft>
              <a:buClr>
                <a:schemeClr val="lt1"/>
              </a:buClr>
              <a:buSzPts val="1400"/>
              <a:buFont typeface="Work Sans"/>
              <a:buChar char="○"/>
              <a:defRPr/>
            </a:lvl8pPr>
            <a:lvl9pPr indent="-317500" lvl="8" marL="4114800">
              <a:spcBef>
                <a:spcPts val="0"/>
              </a:spcBef>
              <a:spcAft>
                <a:spcPts val="0"/>
              </a:spcAft>
              <a:buClr>
                <a:schemeClr val="lt1"/>
              </a:buClr>
              <a:buSzPts val="1400"/>
              <a:buFont typeface="Work Sans"/>
              <a:buChar char="■"/>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2">
  <p:cSld name="CUSTOM_2">
    <p:spTree>
      <p:nvGrpSpPr>
        <p:cNvPr id="189" name="Shape 189"/>
        <p:cNvGrpSpPr/>
        <p:nvPr/>
      </p:nvGrpSpPr>
      <p:grpSpPr>
        <a:xfrm>
          <a:off x="0" y="0"/>
          <a:ext cx="0" cy="0"/>
          <a:chOff x="0" y="0"/>
          <a:chExt cx="0" cy="0"/>
        </a:xfrm>
      </p:grpSpPr>
      <p:pic>
        <p:nvPicPr>
          <p:cNvPr descr="Abstract background." id="190" name="Google Shape;190;p37"/>
          <p:cNvPicPr preferRelativeResize="0"/>
          <p:nvPr/>
        </p:nvPicPr>
        <p:blipFill>
          <a:blip r:embed="rId2">
            <a:alphaModFix amt="85000"/>
          </a:blip>
          <a:stretch>
            <a:fillRect/>
          </a:stretch>
        </p:blipFill>
        <p:spPr>
          <a:xfrm>
            <a:off x="0" y="0"/>
            <a:ext cx="9144000" cy="5143500"/>
          </a:xfrm>
          <a:prstGeom prst="rect">
            <a:avLst/>
          </a:prstGeom>
          <a:noFill/>
          <a:ln>
            <a:noFill/>
          </a:ln>
        </p:spPr>
      </p:pic>
      <p:sp>
        <p:nvSpPr>
          <p:cNvPr id="191" name="Google Shape;191;p37"/>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
        <p:nvSpPr>
          <p:cNvPr id="192" name="Google Shape;192;p37"/>
          <p:cNvSpPr/>
          <p:nvPr>
            <p:ph idx="2" type="pic"/>
          </p:nvPr>
        </p:nvSpPr>
        <p:spPr>
          <a:xfrm>
            <a:off x="0" y="3520300"/>
            <a:ext cx="9144000" cy="1623300"/>
          </a:xfrm>
          <a:prstGeom prst="rect">
            <a:avLst/>
          </a:prstGeom>
          <a:noFill/>
          <a:ln>
            <a:noFill/>
          </a:ln>
        </p:spPr>
      </p:sp>
      <p:sp>
        <p:nvSpPr>
          <p:cNvPr id="193" name="Google Shape;193;p37"/>
          <p:cNvSpPr txBox="1"/>
          <p:nvPr>
            <p:ph type="title"/>
          </p:nvPr>
        </p:nvSpPr>
        <p:spPr>
          <a:xfrm>
            <a:off x="3812425" y="686469"/>
            <a:ext cx="5103000" cy="26511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7200"/>
              <a:buFont typeface="Work Sans"/>
              <a:buNone/>
              <a:defRPr/>
            </a:lvl1pPr>
            <a:lvl2pPr lvl="1">
              <a:lnSpc>
                <a:spcPct val="80000"/>
              </a:lnSpc>
              <a:spcBef>
                <a:spcPts val="0"/>
              </a:spcBef>
              <a:spcAft>
                <a:spcPts val="0"/>
              </a:spcAft>
              <a:buSzPts val="1400"/>
              <a:buNone/>
              <a:defRPr/>
            </a:lvl2pPr>
            <a:lvl3pPr lvl="2">
              <a:lnSpc>
                <a:spcPct val="80000"/>
              </a:lnSpc>
              <a:spcBef>
                <a:spcPts val="0"/>
              </a:spcBef>
              <a:spcAft>
                <a:spcPts val="0"/>
              </a:spcAft>
              <a:buSzPts val="1400"/>
              <a:buNone/>
              <a:defRPr/>
            </a:lvl3pPr>
            <a:lvl4pPr lvl="3">
              <a:lnSpc>
                <a:spcPct val="80000"/>
              </a:lnSpc>
              <a:spcBef>
                <a:spcPts val="0"/>
              </a:spcBef>
              <a:spcAft>
                <a:spcPts val="0"/>
              </a:spcAft>
              <a:buSzPts val="1400"/>
              <a:buNone/>
              <a:defRPr/>
            </a:lvl4pPr>
            <a:lvl5pPr lvl="4">
              <a:lnSpc>
                <a:spcPct val="80000"/>
              </a:lnSpc>
              <a:spcBef>
                <a:spcPts val="0"/>
              </a:spcBef>
              <a:spcAft>
                <a:spcPts val="0"/>
              </a:spcAft>
              <a:buSzPts val="1400"/>
              <a:buNone/>
              <a:defRPr/>
            </a:lvl5pPr>
            <a:lvl6pPr lvl="5">
              <a:lnSpc>
                <a:spcPct val="80000"/>
              </a:lnSpc>
              <a:spcBef>
                <a:spcPts val="0"/>
              </a:spcBef>
              <a:spcAft>
                <a:spcPts val="0"/>
              </a:spcAft>
              <a:buSzPts val="1400"/>
              <a:buNone/>
              <a:defRPr/>
            </a:lvl6pPr>
            <a:lvl7pPr lvl="6">
              <a:lnSpc>
                <a:spcPct val="80000"/>
              </a:lnSpc>
              <a:spcBef>
                <a:spcPts val="0"/>
              </a:spcBef>
              <a:spcAft>
                <a:spcPts val="0"/>
              </a:spcAft>
              <a:buSzPts val="1400"/>
              <a:buNone/>
              <a:defRPr/>
            </a:lvl7pPr>
            <a:lvl8pPr lvl="7">
              <a:lnSpc>
                <a:spcPct val="80000"/>
              </a:lnSpc>
              <a:spcBef>
                <a:spcPts val="0"/>
              </a:spcBef>
              <a:spcAft>
                <a:spcPts val="0"/>
              </a:spcAft>
              <a:buSzPts val="1400"/>
              <a:buNone/>
              <a:defRPr/>
            </a:lvl8pPr>
            <a:lvl9pPr lvl="8">
              <a:lnSpc>
                <a:spcPct val="80000"/>
              </a:lnSpc>
              <a:spcBef>
                <a:spcPts val="0"/>
              </a:spcBef>
              <a:spcAft>
                <a:spcPts val="0"/>
              </a:spcAft>
              <a:buSzPts val="1400"/>
              <a:buNone/>
              <a:defRPr/>
            </a:lvl9pPr>
          </a:lstStyle>
          <a:p/>
        </p:txBody>
      </p:sp>
      <p:sp>
        <p:nvSpPr>
          <p:cNvPr id="194" name="Google Shape;194;p37"/>
          <p:cNvSpPr txBox="1"/>
          <p:nvPr>
            <p:ph idx="1"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195" name="Google Shape;195;p37"/>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a:buNone/>
              <a:defRPr sz="800">
                <a:solidFill>
                  <a:schemeClr val="lt1"/>
                </a:solidFill>
              </a:defRPr>
            </a:lvl1pPr>
            <a:lvl2pPr lvl="1">
              <a:buNone/>
              <a:defRPr sz="800">
                <a:solidFill>
                  <a:schemeClr val="lt1"/>
                </a:solidFill>
              </a:defRPr>
            </a:lvl2pPr>
            <a:lvl3pPr lvl="2">
              <a:buNone/>
              <a:defRPr sz="800">
                <a:solidFill>
                  <a:schemeClr val="lt1"/>
                </a:solidFill>
              </a:defRPr>
            </a:lvl3pPr>
            <a:lvl4pPr lvl="3">
              <a:buNone/>
              <a:defRPr sz="800">
                <a:solidFill>
                  <a:schemeClr val="lt1"/>
                </a:solidFill>
              </a:defRPr>
            </a:lvl4pPr>
            <a:lvl5pPr lvl="4">
              <a:buNone/>
              <a:defRPr sz="800">
                <a:solidFill>
                  <a:schemeClr val="lt1"/>
                </a:solidFill>
              </a:defRPr>
            </a:lvl5pPr>
            <a:lvl6pPr lvl="5">
              <a:buNone/>
              <a:defRPr sz="800">
                <a:solidFill>
                  <a:schemeClr val="lt1"/>
                </a:solidFill>
              </a:defRPr>
            </a:lvl6pPr>
            <a:lvl7pPr lvl="6">
              <a:buNone/>
              <a:defRPr sz="800">
                <a:solidFill>
                  <a:schemeClr val="lt1"/>
                </a:solidFill>
              </a:defRPr>
            </a:lvl7pPr>
            <a:lvl8pPr lvl="7">
              <a:buNone/>
              <a:defRPr sz="800">
                <a:solidFill>
                  <a:schemeClr val="lt1"/>
                </a:solidFill>
              </a:defRPr>
            </a:lvl8pPr>
            <a:lvl9pPr lvl="8">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List">
  <p:cSld name="CUSTOM_2_1">
    <p:spTree>
      <p:nvGrpSpPr>
        <p:cNvPr id="196" name="Shape 196"/>
        <p:cNvGrpSpPr/>
        <p:nvPr/>
      </p:nvGrpSpPr>
      <p:grpSpPr>
        <a:xfrm>
          <a:off x="0" y="0"/>
          <a:ext cx="0" cy="0"/>
          <a:chOff x="0" y="0"/>
          <a:chExt cx="0" cy="0"/>
        </a:xfrm>
      </p:grpSpPr>
      <p:pic>
        <p:nvPicPr>
          <p:cNvPr descr="Abstract background." id="197" name="Google Shape;197;p38"/>
          <p:cNvPicPr preferRelativeResize="0"/>
          <p:nvPr/>
        </p:nvPicPr>
        <p:blipFill>
          <a:blip r:embed="rId2">
            <a:alphaModFix amt="85000"/>
          </a:blip>
          <a:stretch>
            <a:fillRect/>
          </a:stretch>
        </p:blipFill>
        <p:spPr>
          <a:xfrm>
            <a:off x="34" y="0"/>
            <a:ext cx="9143933" cy="5143500"/>
          </a:xfrm>
          <a:prstGeom prst="rect">
            <a:avLst/>
          </a:prstGeom>
          <a:noFill/>
          <a:ln>
            <a:noFill/>
          </a:ln>
        </p:spPr>
      </p:pic>
      <p:sp>
        <p:nvSpPr>
          <p:cNvPr id="198" name="Google Shape;198;p38"/>
          <p:cNvSpPr/>
          <p:nvPr>
            <p:ph idx="2" type="pic"/>
          </p:nvPr>
        </p:nvSpPr>
        <p:spPr>
          <a:xfrm>
            <a:off x="367725" y="2396400"/>
            <a:ext cx="230400" cy="230400"/>
          </a:xfrm>
          <a:prstGeom prst="ellipse">
            <a:avLst/>
          </a:prstGeom>
          <a:noFill/>
          <a:ln>
            <a:noFill/>
          </a:ln>
        </p:spPr>
      </p:sp>
      <p:sp>
        <p:nvSpPr>
          <p:cNvPr id="199" name="Google Shape;199;p38"/>
          <p:cNvSpPr/>
          <p:nvPr>
            <p:ph idx="3" type="pic"/>
          </p:nvPr>
        </p:nvSpPr>
        <p:spPr>
          <a:xfrm>
            <a:off x="2375900" y="2396400"/>
            <a:ext cx="230400" cy="230400"/>
          </a:xfrm>
          <a:prstGeom prst="ellipse">
            <a:avLst/>
          </a:prstGeom>
          <a:noFill/>
          <a:ln>
            <a:noFill/>
          </a:ln>
        </p:spPr>
      </p:sp>
      <p:sp>
        <p:nvSpPr>
          <p:cNvPr id="200" name="Google Shape;200;p38"/>
          <p:cNvSpPr/>
          <p:nvPr>
            <p:ph idx="4" type="pic"/>
          </p:nvPr>
        </p:nvSpPr>
        <p:spPr>
          <a:xfrm>
            <a:off x="4510975" y="2396400"/>
            <a:ext cx="230400" cy="230400"/>
          </a:xfrm>
          <a:prstGeom prst="ellipse">
            <a:avLst/>
          </a:prstGeom>
          <a:noFill/>
          <a:ln>
            <a:noFill/>
          </a:ln>
        </p:spPr>
      </p:sp>
      <p:sp>
        <p:nvSpPr>
          <p:cNvPr id="201" name="Google Shape;201;p38"/>
          <p:cNvSpPr/>
          <p:nvPr>
            <p:ph idx="5" type="pic"/>
          </p:nvPr>
        </p:nvSpPr>
        <p:spPr>
          <a:xfrm>
            <a:off x="6646050" y="2396400"/>
            <a:ext cx="230400" cy="230400"/>
          </a:xfrm>
          <a:prstGeom prst="ellipse">
            <a:avLst/>
          </a:prstGeom>
          <a:noFill/>
          <a:ln>
            <a:noFill/>
          </a:ln>
        </p:spPr>
      </p:sp>
      <p:sp>
        <p:nvSpPr>
          <p:cNvPr id="202" name="Google Shape;202;p38"/>
          <p:cNvSpPr txBox="1"/>
          <p:nvPr>
            <p:ph idx="1" type="subTitle"/>
          </p:nvPr>
        </p:nvSpPr>
        <p:spPr>
          <a:xfrm>
            <a:off x="242125" y="292647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3" name="Google Shape;203;p38"/>
          <p:cNvSpPr txBox="1"/>
          <p:nvPr>
            <p:ph type="title"/>
          </p:nvPr>
        </p:nvSpPr>
        <p:spPr>
          <a:xfrm>
            <a:off x="240129" y="1008800"/>
            <a:ext cx="2852100" cy="796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800"/>
              <a:buFont typeface="Work Sans"/>
              <a:buNone/>
              <a:defRPr sz="1800"/>
            </a:lvl1pPr>
            <a:lvl2pPr lvl="1">
              <a:spcBef>
                <a:spcPts val="0"/>
              </a:spcBef>
              <a:spcAft>
                <a:spcPts val="0"/>
              </a:spcAft>
              <a:buClr>
                <a:schemeClr val="lt1"/>
              </a:buClr>
              <a:buSzPts val="1800"/>
              <a:buFont typeface="Work Sans"/>
              <a:buNone/>
              <a:defRPr sz="1800">
                <a:solidFill>
                  <a:schemeClr val="lt1"/>
                </a:solidFill>
              </a:defRPr>
            </a:lvl2pPr>
            <a:lvl3pPr lvl="2">
              <a:spcBef>
                <a:spcPts val="0"/>
              </a:spcBef>
              <a:spcAft>
                <a:spcPts val="0"/>
              </a:spcAft>
              <a:buClr>
                <a:schemeClr val="lt1"/>
              </a:buClr>
              <a:buSzPts val="1800"/>
              <a:buFont typeface="Work Sans"/>
              <a:buNone/>
              <a:defRPr sz="1800">
                <a:solidFill>
                  <a:schemeClr val="lt1"/>
                </a:solidFill>
              </a:defRPr>
            </a:lvl3pPr>
            <a:lvl4pPr lvl="3">
              <a:spcBef>
                <a:spcPts val="0"/>
              </a:spcBef>
              <a:spcAft>
                <a:spcPts val="0"/>
              </a:spcAft>
              <a:buClr>
                <a:schemeClr val="lt1"/>
              </a:buClr>
              <a:buSzPts val="1800"/>
              <a:buFont typeface="Work Sans"/>
              <a:buNone/>
              <a:defRPr sz="1800">
                <a:solidFill>
                  <a:schemeClr val="lt1"/>
                </a:solidFill>
              </a:defRPr>
            </a:lvl4pPr>
            <a:lvl5pPr lvl="4">
              <a:spcBef>
                <a:spcPts val="0"/>
              </a:spcBef>
              <a:spcAft>
                <a:spcPts val="0"/>
              </a:spcAft>
              <a:buClr>
                <a:schemeClr val="lt1"/>
              </a:buClr>
              <a:buSzPts val="1800"/>
              <a:buFont typeface="Work Sans"/>
              <a:buNone/>
              <a:defRPr sz="1800">
                <a:solidFill>
                  <a:schemeClr val="lt1"/>
                </a:solidFill>
              </a:defRPr>
            </a:lvl5pPr>
            <a:lvl6pPr lvl="5">
              <a:spcBef>
                <a:spcPts val="0"/>
              </a:spcBef>
              <a:spcAft>
                <a:spcPts val="0"/>
              </a:spcAft>
              <a:buClr>
                <a:schemeClr val="lt1"/>
              </a:buClr>
              <a:buSzPts val="1800"/>
              <a:buFont typeface="Work Sans"/>
              <a:buNone/>
              <a:defRPr sz="1800">
                <a:solidFill>
                  <a:schemeClr val="lt1"/>
                </a:solidFill>
              </a:defRPr>
            </a:lvl6pPr>
            <a:lvl7pPr lvl="6">
              <a:spcBef>
                <a:spcPts val="0"/>
              </a:spcBef>
              <a:spcAft>
                <a:spcPts val="0"/>
              </a:spcAft>
              <a:buClr>
                <a:schemeClr val="lt1"/>
              </a:buClr>
              <a:buSzPts val="1800"/>
              <a:buFont typeface="Work Sans"/>
              <a:buNone/>
              <a:defRPr sz="1800">
                <a:solidFill>
                  <a:schemeClr val="lt1"/>
                </a:solidFill>
              </a:defRPr>
            </a:lvl7pPr>
            <a:lvl8pPr lvl="7">
              <a:spcBef>
                <a:spcPts val="0"/>
              </a:spcBef>
              <a:spcAft>
                <a:spcPts val="0"/>
              </a:spcAft>
              <a:buClr>
                <a:schemeClr val="lt1"/>
              </a:buClr>
              <a:buSzPts val="1800"/>
              <a:buFont typeface="Work Sans"/>
              <a:buNone/>
              <a:defRPr sz="1800">
                <a:solidFill>
                  <a:schemeClr val="lt1"/>
                </a:solidFill>
              </a:defRPr>
            </a:lvl8pPr>
            <a:lvl9pPr lvl="8">
              <a:spcBef>
                <a:spcPts val="0"/>
              </a:spcBef>
              <a:spcAft>
                <a:spcPts val="0"/>
              </a:spcAft>
              <a:buClr>
                <a:schemeClr val="lt1"/>
              </a:buClr>
              <a:buSzPts val="1800"/>
              <a:buFont typeface="Work Sans"/>
              <a:buNone/>
              <a:defRPr sz="1800">
                <a:solidFill>
                  <a:schemeClr val="lt1"/>
                </a:solidFill>
              </a:defRPr>
            </a:lvl9pPr>
          </a:lstStyle>
          <a:p/>
        </p:txBody>
      </p:sp>
      <p:sp>
        <p:nvSpPr>
          <p:cNvPr id="204" name="Google Shape;204;p38"/>
          <p:cNvSpPr txBox="1"/>
          <p:nvPr>
            <p:ph idx="6"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205" name="Google Shape;205;p38"/>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cxnSp>
        <p:nvCxnSpPr>
          <p:cNvPr id="206" name="Google Shape;206;p38"/>
          <p:cNvCxnSpPr>
            <a:stCxn id="207" idx="6"/>
            <a:endCxn id="208" idx="2"/>
          </p:cNvCxnSpPr>
          <p:nvPr/>
        </p:nvCxnSpPr>
        <p:spPr>
          <a:xfrm>
            <a:off x="598113" y="2512750"/>
            <a:ext cx="1777800" cy="0"/>
          </a:xfrm>
          <a:prstGeom prst="straightConnector1">
            <a:avLst/>
          </a:prstGeom>
          <a:noFill/>
          <a:ln cap="flat" cmpd="sng" w="19050">
            <a:solidFill>
              <a:schemeClr val="lt1"/>
            </a:solidFill>
            <a:prstDash val="solid"/>
            <a:round/>
            <a:headEnd len="med" w="med" type="none"/>
            <a:tailEnd len="med" w="med" type="none"/>
          </a:ln>
        </p:spPr>
      </p:cxnSp>
      <p:sp>
        <p:nvSpPr>
          <p:cNvPr id="207" name="Google Shape;207;p38"/>
          <p:cNvSpPr/>
          <p:nvPr/>
        </p:nvSpPr>
        <p:spPr>
          <a:xfrm>
            <a:off x="367713" y="2397550"/>
            <a:ext cx="230400" cy="230400"/>
          </a:xfrm>
          <a:prstGeom prst="ellipse">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38"/>
          <p:cNvSpPr/>
          <p:nvPr/>
        </p:nvSpPr>
        <p:spPr>
          <a:xfrm>
            <a:off x="2375888" y="2397550"/>
            <a:ext cx="230400" cy="230400"/>
          </a:xfrm>
          <a:prstGeom prst="ellipse">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38"/>
          <p:cNvSpPr/>
          <p:nvPr/>
        </p:nvSpPr>
        <p:spPr>
          <a:xfrm>
            <a:off x="4510963" y="2397550"/>
            <a:ext cx="230400" cy="230400"/>
          </a:xfrm>
          <a:prstGeom prst="ellipse">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38"/>
          <p:cNvSpPr/>
          <p:nvPr/>
        </p:nvSpPr>
        <p:spPr>
          <a:xfrm>
            <a:off x="6646038" y="2397550"/>
            <a:ext cx="230400" cy="230400"/>
          </a:xfrm>
          <a:prstGeom prst="ellipse">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11" name="Google Shape;211;p38"/>
          <p:cNvCxnSpPr>
            <a:stCxn id="212" idx="3"/>
          </p:cNvCxnSpPr>
          <p:nvPr/>
        </p:nvCxnSpPr>
        <p:spPr>
          <a:xfrm>
            <a:off x="2606289" y="2511600"/>
            <a:ext cx="1904700" cy="1200"/>
          </a:xfrm>
          <a:prstGeom prst="straightConnector1">
            <a:avLst/>
          </a:prstGeom>
          <a:noFill/>
          <a:ln cap="flat" cmpd="sng" w="19050">
            <a:solidFill>
              <a:schemeClr val="lt1"/>
            </a:solidFill>
            <a:prstDash val="solid"/>
            <a:round/>
            <a:headEnd len="med" w="med" type="none"/>
            <a:tailEnd len="med" w="med" type="none"/>
          </a:ln>
        </p:spPr>
      </p:cxnSp>
      <p:cxnSp>
        <p:nvCxnSpPr>
          <p:cNvPr id="213" name="Google Shape;213;p38"/>
          <p:cNvCxnSpPr>
            <a:endCxn id="214" idx="1"/>
          </p:cNvCxnSpPr>
          <p:nvPr/>
        </p:nvCxnSpPr>
        <p:spPr>
          <a:xfrm>
            <a:off x="4741339" y="2511600"/>
            <a:ext cx="1904700" cy="0"/>
          </a:xfrm>
          <a:prstGeom prst="straightConnector1">
            <a:avLst/>
          </a:prstGeom>
          <a:noFill/>
          <a:ln cap="flat" cmpd="sng" w="19050">
            <a:solidFill>
              <a:schemeClr val="lt1"/>
            </a:solidFill>
            <a:prstDash val="solid"/>
            <a:round/>
            <a:headEnd len="med" w="med" type="none"/>
            <a:tailEnd len="med" w="med" type="none"/>
          </a:ln>
        </p:spPr>
      </p:cxnSp>
      <p:cxnSp>
        <p:nvCxnSpPr>
          <p:cNvPr id="215" name="Google Shape;215;p38"/>
          <p:cNvCxnSpPr>
            <a:stCxn id="201" idx="6"/>
          </p:cNvCxnSpPr>
          <p:nvPr/>
        </p:nvCxnSpPr>
        <p:spPr>
          <a:xfrm>
            <a:off x="6876450" y="2511600"/>
            <a:ext cx="2267700" cy="0"/>
          </a:xfrm>
          <a:prstGeom prst="straightConnector1">
            <a:avLst/>
          </a:prstGeom>
          <a:noFill/>
          <a:ln cap="flat" cmpd="sng" w="19050">
            <a:solidFill>
              <a:schemeClr val="lt1"/>
            </a:solidFill>
            <a:prstDash val="solid"/>
            <a:round/>
            <a:headEnd len="med" w="med" type="none"/>
            <a:tailEnd len="med" w="med" type="none"/>
          </a:ln>
        </p:spPr>
      </p:cxnSp>
      <p:sp>
        <p:nvSpPr>
          <p:cNvPr id="216" name="Google Shape;216;p38"/>
          <p:cNvSpPr txBox="1"/>
          <p:nvPr>
            <p:ph idx="7" type="body"/>
          </p:nvPr>
        </p:nvSpPr>
        <p:spPr>
          <a:xfrm>
            <a:off x="242125" y="3498375"/>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17" name="Google Shape;217;p38"/>
          <p:cNvSpPr txBox="1"/>
          <p:nvPr>
            <p:ph idx="8" type="subTitle"/>
          </p:nvPr>
        </p:nvSpPr>
        <p:spPr>
          <a:xfrm>
            <a:off x="2371200" y="292647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8" name="Google Shape;218;p38"/>
          <p:cNvSpPr txBox="1"/>
          <p:nvPr>
            <p:ph idx="9" type="body"/>
          </p:nvPr>
        </p:nvSpPr>
        <p:spPr>
          <a:xfrm>
            <a:off x="2371200" y="3498375"/>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19" name="Google Shape;219;p38"/>
          <p:cNvSpPr txBox="1"/>
          <p:nvPr>
            <p:ph idx="13" type="subTitle"/>
          </p:nvPr>
        </p:nvSpPr>
        <p:spPr>
          <a:xfrm>
            <a:off x="4514725" y="292647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0" name="Google Shape;220;p38"/>
          <p:cNvSpPr txBox="1"/>
          <p:nvPr>
            <p:ph idx="14" type="body"/>
          </p:nvPr>
        </p:nvSpPr>
        <p:spPr>
          <a:xfrm>
            <a:off x="4514725" y="3498375"/>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21" name="Google Shape;221;p38"/>
          <p:cNvSpPr txBox="1"/>
          <p:nvPr>
            <p:ph idx="15" type="subTitle"/>
          </p:nvPr>
        </p:nvSpPr>
        <p:spPr>
          <a:xfrm>
            <a:off x="6658250" y="292647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2" name="Google Shape;222;p38"/>
          <p:cNvSpPr txBox="1"/>
          <p:nvPr>
            <p:ph idx="16" type="body"/>
          </p:nvPr>
        </p:nvSpPr>
        <p:spPr>
          <a:xfrm>
            <a:off x="6658250" y="3498375"/>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23" name="Google Shape;223;p38"/>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allery">
  <p:cSld name="CUSTOM_3">
    <p:spTree>
      <p:nvGrpSpPr>
        <p:cNvPr id="224" name="Shape 224"/>
        <p:cNvGrpSpPr/>
        <p:nvPr/>
      </p:nvGrpSpPr>
      <p:grpSpPr>
        <a:xfrm>
          <a:off x="0" y="0"/>
          <a:ext cx="0" cy="0"/>
          <a:chOff x="0" y="0"/>
          <a:chExt cx="0" cy="0"/>
        </a:xfrm>
      </p:grpSpPr>
      <p:pic>
        <p:nvPicPr>
          <p:cNvPr descr="Abstract background." id="225" name="Google Shape;225;p39"/>
          <p:cNvPicPr preferRelativeResize="0"/>
          <p:nvPr/>
        </p:nvPicPr>
        <p:blipFill>
          <a:blip r:embed="rId2">
            <a:alphaModFix amt="85000"/>
          </a:blip>
          <a:stretch>
            <a:fillRect/>
          </a:stretch>
        </p:blipFill>
        <p:spPr>
          <a:xfrm rot="10800000">
            <a:off x="34" y="28353"/>
            <a:ext cx="9143933" cy="5143500"/>
          </a:xfrm>
          <a:prstGeom prst="rect">
            <a:avLst/>
          </a:prstGeom>
          <a:noFill/>
          <a:ln>
            <a:noFill/>
          </a:ln>
        </p:spPr>
      </p:pic>
      <p:sp>
        <p:nvSpPr>
          <p:cNvPr id="226" name="Google Shape;226;p39"/>
          <p:cNvSpPr/>
          <p:nvPr>
            <p:ph idx="2" type="pic"/>
          </p:nvPr>
        </p:nvSpPr>
        <p:spPr>
          <a:xfrm>
            <a:off x="0" y="0"/>
            <a:ext cx="2286000" cy="2571900"/>
          </a:xfrm>
          <a:prstGeom prst="rect">
            <a:avLst/>
          </a:prstGeom>
          <a:noFill/>
          <a:ln>
            <a:noFill/>
          </a:ln>
        </p:spPr>
      </p:sp>
      <p:sp>
        <p:nvSpPr>
          <p:cNvPr id="227" name="Google Shape;227;p39"/>
          <p:cNvSpPr/>
          <p:nvPr>
            <p:ph idx="3" type="pic"/>
          </p:nvPr>
        </p:nvSpPr>
        <p:spPr>
          <a:xfrm>
            <a:off x="2286000" y="0"/>
            <a:ext cx="2286000" cy="2571900"/>
          </a:xfrm>
          <a:prstGeom prst="rect">
            <a:avLst/>
          </a:prstGeom>
          <a:noFill/>
          <a:ln>
            <a:noFill/>
          </a:ln>
        </p:spPr>
      </p:sp>
      <p:sp>
        <p:nvSpPr>
          <p:cNvPr id="228" name="Google Shape;228;p39"/>
          <p:cNvSpPr/>
          <p:nvPr>
            <p:ph idx="4" type="pic"/>
          </p:nvPr>
        </p:nvSpPr>
        <p:spPr>
          <a:xfrm>
            <a:off x="4572000" y="0"/>
            <a:ext cx="2286000" cy="2571900"/>
          </a:xfrm>
          <a:prstGeom prst="rect">
            <a:avLst/>
          </a:prstGeom>
          <a:noFill/>
          <a:ln>
            <a:noFill/>
          </a:ln>
        </p:spPr>
      </p:sp>
      <p:sp>
        <p:nvSpPr>
          <p:cNvPr id="229" name="Google Shape;229;p39"/>
          <p:cNvSpPr/>
          <p:nvPr>
            <p:ph idx="5" type="pic"/>
          </p:nvPr>
        </p:nvSpPr>
        <p:spPr>
          <a:xfrm>
            <a:off x="6858000" y="0"/>
            <a:ext cx="2286000" cy="2571900"/>
          </a:xfrm>
          <a:prstGeom prst="rect">
            <a:avLst/>
          </a:prstGeom>
          <a:noFill/>
          <a:ln>
            <a:noFill/>
          </a:ln>
        </p:spPr>
      </p:sp>
      <p:sp>
        <p:nvSpPr>
          <p:cNvPr id="230" name="Google Shape;230;p39"/>
          <p:cNvSpPr txBox="1"/>
          <p:nvPr>
            <p:ph idx="1" type="subTitle"/>
          </p:nvPr>
        </p:nvSpPr>
        <p:spPr>
          <a:xfrm>
            <a:off x="127077" y="264632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1" name="Google Shape;231;p39"/>
          <p:cNvSpPr txBox="1"/>
          <p:nvPr>
            <p:ph idx="6" type="body"/>
          </p:nvPr>
        </p:nvSpPr>
        <p:spPr>
          <a:xfrm>
            <a:off x="127077" y="2923102"/>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32" name="Google Shape;232;p39"/>
          <p:cNvSpPr txBox="1"/>
          <p:nvPr>
            <p:ph idx="7" type="subTitle"/>
          </p:nvPr>
        </p:nvSpPr>
        <p:spPr>
          <a:xfrm>
            <a:off x="2285997" y="264632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3" name="Google Shape;233;p39"/>
          <p:cNvSpPr txBox="1"/>
          <p:nvPr>
            <p:ph idx="8" type="body"/>
          </p:nvPr>
        </p:nvSpPr>
        <p:spPr>
          <a:xfrm>
            <a:off x="2285997" y="2923102"/>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34" name="Google Shape;234;p39"/>
          <p:cNvSpPr txBox="1"/>
          <p:nvPr>
            <p:ph idx="9" type="subTitle"/>
          </p:nvPr>
        </p:nvSpPr>
        <p:spPr>
          <a:xfrm>
            <a:off x="4572000" y="264632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5" name="Google Shape;235;p39"/>
          <p:cNvSpPr txBox="1"/>
          <p:nvPr>
            <p:ph idx="13" type="body"/>
          </p:nvPr>
        </p:nvSpPr>
        <p:spPr>
          <a:xfrm>
            <a:off x="4572000" y="2923102"/>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36" name="Google Shape;236;p39"/>
          <p:cNvSpPr txBox="1"/>
          <p:nvPr>
            <p:ph idx="14" type="subTitle"/>
          </p:nvPr>
        </p:nvSpPr>
        <p:spPr>
          <a:xfrm>
            <a:off x="6858000" y="2646325"/>
            <a:ext cx="1926900" cy="290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Work Sans"/>
              <a:buNone/>
              <a:defRPr sz="14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7" name="Google Shape;237;p39"/>
          <p:cNvSpPr txBox="1"/>
          <p:nvPr>
            <p:ph idx="15" type="body"/>
          </p:nvPr>
        </p:nvSpPr>
        <p:spPr>
          <a:xfrm>
            <a:off x="6858000" y="2923102"/>
            <a:ext cx="2013300" cy="13617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Tree>
  </p:cSld>
  <p:clrMapOvr>
    <a:masterClrMapping/>
  </p:clrMapOvr>
  <p:extLst>
    <p:ext uri="{DCECCB84-F9BA-43D5-87BE-67443E8EF086}">
      <p15:sldGuideLst>
        <p15:guide id="1" orient="horz" pos="1620">
          <p15:clr>
            <a:srgbClr val="E46962"/>
          </p15:clr>
        </p15:guide>
      </p15:sldGuideLst>
    </p:ext>
  </p:extLst>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3">
  <p:cSld name="CUSTOM_4">
    <p:spTree>
      <p:nvGrpSpPr>
        <p:cNvPr id="238" name="Shape 238"/>
        <p:cNvGrpSpPr/>
        <p:nvPr/>
      </p:nvGrpSpPr>
      <p:grpSpPr>
        <a:xfrm>
          <a:off x="0" y="0"/>
          <a:ext cx="0" cy="0"/>
          <a:chOff x="0" y="0"/>
          <a:chExt cx="0" cy="0"/>
        </a:xfrm>
      </p:grpSpPr>
      <p:pic>
        <p:nvPicPr>
          <p:cNvPr descr="Abstract background." id="239" name="Google Shape;239;p40"/>
          <p:cNvPicPr preferRelativeResize="0"/>
          <p:nvPr/>
        </p:nvPicPr>
        <p:blipFill>
          <a:blip r:embed="rId2">
            <a:alphaModFix amt="85000"/>
          </a:blip>
          <a:stretch>
            <a:fillRect/>
          </a:stretch>
        </p:blipFill>
        <p:spPr>
          <a:xfrm>
            <a:off x="0" y="0"/>
            <a:ext cx="9144000" cy="5143500"/>
          </a:xfrm>
          <a:prstGeom prst="rect">
            <a:avLst/>
          </a:prstGeom>
          <a:noFill/>
          <a:ln>
            <a:noFill/>
          </a:ln>
        </p:spPr>
      </p:pic>
      <p:sp>
        <p:nvSpPr>
          <p:cNvPr id="240" name="Google Shape;240;p40"/>
          <p:cNvSpPr/>
          <p:nvPr>
            <p:ph idx="2" type="pic"/>
          </p:nvPr>
        </p:nvSpPr>
        <p:spPr>
          <a:xfrm>
            <a:off x="0" y="3517475"/>
            <a:ext cx="9144000" cy="1647900"/>
          </a:xfrm>
          <a:prstGeom prst="rect">
            <a:avLst/>
          </a:prstGeom>
          <a:noFill/>
          <a:ln>
            <a:noFill/>
          </a:ln>
        </p:spPr>
      </p:sp>
      <p:sp>
        <p:nvSpPr>
          <p:cNvPr id="241" name="Google Shape;241;p40"/>
          <p:cNvSpPr txBox="1"/>
          <p:nvPr>
            <p:ph idx="1" type="body"/>
          </p:nvPr>
        </p:nvSpPr>
        <p:spPr>
          <a:xfrm>
            <a:off x="5248661" y="1202375"/>
            <a:ext cx="2957100" cy="19941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Font typeface="Work Sans"/>
              <a:buChar char="●"/>
              <a:defRPr/>
            </a:lvl1pPr>
            <a:lvl2pPr indent="-317500" lvl="1" marL="914400">
              <a:spcBef>
                <a:spcPts val="0"/>
              </a:spcBef>
              <a:spcAft>
                <a:spcPts val="0"/>
              </a:spcAft>
              <a:buClr>
                <a:schemeClr val="lt1"/>
              </a:buClr>
              <a:buSzPts val="1400"/>
              <a:buFont typeface="Work Sans"/>
              <a:buChar char="○"/>
              <a:defRPr/>
            </a:lvl2pPr>
            <a:lvl3pPr indent="-317500" lvl="2" marL="1371600">
              <a:spcBef>
                <a:spcPts val="0"/>
              </a:spcBef>
              <a:spcAft>
                <a:spcPts val="0"/>
              </a:spcAft>
              <a:buClr>
                <a:schemeClr val="lt1"/>
              </a:buClr>
              <a:buSzPts val="1400"/>
              <a:buFont typeface="Work Sans"/>
              <a:buChar char="■"/>
              <a:defRPr/>
            </a:lvl3pPr>
            <a:lvl4pPr indent="-317500" lvl="3" marL="1828800">
              <a:spcBef>
                <a:spcPts val="0"/>
              </a:spcBef>
              <a:spcAft>
                <a:spcPts val="0"/>
              </a:spcAft>
              <a:buClr>
                <a:schemeClr val="lt1"/>
              </a:buClr>
              <a:buSzPts val="1400"/>
              <a:buFont typeface="Work Sans"/>
              <a:buChar char="●"/>
              <a:defRPr/>
            </a:lvl4pPr>
            <a:lvl5pPr indent="-317500" lvl="4" marL="2286000">
              <a:spcBef>
                <a:spcPts val="0"/>
              </a:spcBef>
              <a:spcAft>
                <a:spcPts val="0"/>
              </a:spcAft>
              <a:buClr>
                <a:schemeClr val="lt1"/>
              </a:buClr>
              <a:buSzPts val="1400"/>
              <a:buFont typeface="Work Sans"/>
              <a:buChar char="○"/>
              <a:defRPr/>
            </a:lvl5pPr>
            <a:lvl6pPr indent="-317500" lvl="5" marL="2743200">
              <a:spcBef>
                <a:spcPts val="0"/>
              </a:spcBef>
              <a:spcAft>
                <a:spcPts val="0"/>
              </a:spcAft>
              <a:buClr>
                <a:schemeClr val="lt1"/>
              </a:buClr>
              <a:buSzPts val="1400"/>
              <a:buFont typeface="Work Sans"/>
              <a:buChar char="■"/>
              <a:defRPr/>
            </a:lvl6pPr>
            <a:lvl7pPr indent="-317500" lvl="6" marL="3200400">
              <a:spcBef>
                <a:spcPts val="0"/>
              </a:spcBef>
              <a:spcAft>
                <a:spcPts val="0"/>
              </a:spcAft>
              <a:buClr>
                <a:schemeClr val="lt1"/>
              </a:buClr>
              <a:buSzPts val="1400"/>
              <a:buFont typeface="Work Sans"/>
              <a:buChar char="●"/>
              <a:defRPr/>
            </a:lvl7pPr>
            <a:lvl8pPr indent="-317500" lvl="7" marL="3657600">
              <a:spcBef>
                <a:spcPts val="0"/>
              </a:spcBef>
              <a:spcAft>
                <a:spcPts val="0"/>
              </a:spcAft>
              <a:buClr>
                <a:schemeClr val="lt1"/>
              </a:buClr>
              <a:buSzPts val="1400"/>
              <a:buFont typeface="Work Sans"/>
              <a:buChar char="○"/>
              <a:defRPr/>
            </a:lvl8pPr>
            <a:lvl9pPr indent="-317500" lvl="8" marL="4114800">
              <a:spcBef>
                <a:spcPts val="0"/>
              </a:spcBef>
              <a:spcAft>
                <a:spcPts val="0"/>
              </a:spcAft>
              <a:buClr>
                <a:schemeClr val="lt1"/>
              </a:buClr>
              <a:buSzPts val="1400"/>
              <a:buFont typeface="Work Sans"/>
              <a:buChar char="■"/>
              <a:defRPr/>
            </a:lvl9pPr>
          </a:lstStyle>
          <a:p/>
        </p:txBody>
      </p:sp>
      <p:sp>
        <p:nvSpPr>
          <p:cNvPr id="242" name="Google Shape;242;p40"/>
          <p:cNvSpPr txBox="1"/>
          <p:nvPr>
            <p:ph idx="3" type="subTitle"/>
          </p:nvPr>
        </p:nvSpPr>
        <p:spPr>
          <a:xfrm>
            <a:off x="5254377" y="891877"/>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243" name="Google Shape;243;p40"/>
          <p:cNvSpPr txBox="1"/>
          <p:nvPr>
            <p:ph idx="4"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244" name="Google Shape;244;p40"/>
          <p:cNvSpPr txBox="1"/>
          <p:nvPr>
            <p:ph type="title"/>
          </p:nvPr>
        </p:nvSpPr>
        <p:spPr>
          <a:xfrm>
            <a:off x="113201" y="455384"/>
            <a:ext cx="4991100" cy="21249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0"/>
              <a:buFont typeface="Work Sans"/>
              <a:buNone/>
              <a:defRPr sz="15000"/>
            </a:lvl1pPr>
            <a:lvl2pPr lvl="1">
              <a:spcBef>
                <a:spcPts val="0"/>
              </a:spcBef>
              <a:spcAft>
                <a:spcPts val="0"/>
              </a:spcAft>
              <a:buClr>
                <a:schemeClr val="lt1"/>
              </a:buClr>
              <a:buSzPts val="15000"/>
              <a:buFont typeface="Work Sans"/>
              <a:buNone/>
              <a:defRPr sz="15000">
                <a:solidFill>
                  <a:schemeClr val="lt1"/>
                </a:solidFill>
              </a:defRPr>
            </a:lvl2pPr>
            <a:lvl3pPr lvl="2">
              <a:spcBef>
                <a:spcPts val="0"/>
              </a:spcBef>
              <a:spcAft>
                <a:spcPts val="0"/>
              </a:spcAft>
              <a:buClr>
                <a:schemeClr val="lt1"/>
              </a:buClr>
              <a:buSzPts val="15000"/>
              <a:buFont typeface="Work Sans"/>
              <a:buNone/>
              <a:defRPr sz="15000">
                <a:solidFill>
                  <a:schemeClr val="lt1"/>
                </a:solidFill>
              </a:defRPr>
            </a:lvl3pPr>
            <a:lvl4pPr lvl="3">
              <a:spcBef>
                <a:spcPts val="0"/>
              </a:spcBef>
              <a:spcAft>
                <a:spcPts val="0"/>
              </a:spcAft>
              <a:buClr>
                <a:schemeClr val="lt1"/>
              </a:buClr>
              <a:buSzPts val="15000"/>
              <a:buFont typeface="Work Sans"/>
              <a:buNone/>
              <a:defRPr sz="15000">
                <a:solidFill>
                  <a:schemeClr val="lt1"/>
                </a:solidFill>
              </a:defRPr>
            </a:lvl4pPr>
            <a:lvl5pPr lvl="4">
              <a:spcBef>
                <a:spcPts val="0"/>
              </a:spcBef>
              <a:spcAft>
                <a:spcPts val="0"/>
              </a:spcAft>
              <a:buClr>
                <a:schemeClr val="lt1"/>
              </a:buClr>
              <a:buSzPts val="15000"/>
              <a:buFont typeface="Work Sans"/>
              <a:buNone/>
              <a:defRPr sz="15000">
                <a:solidFill>
                  <a:schemeClr val="lt1"/>
                </a:solidFill>
              </a:defRPr>
            </a:lvl5pPr>
            <a:lvl6pPr lvl="5">
              <a:spcBef>
                <a:spcPts val="0"/>
              </a:spcBef>
              <a:spcAft>
                <a:spcPts val="0"/>
              </a:spcAft>
              <a:buClr>
                <a:schemeClr val="lt1"/>
              </a:buClr>
              <a:buSzPts val="15000"/>
              <a:buFont typeface="Work Sans"/>
              <a:buNone/>
              <a:defRPr sz="15000">
                <a:solidFill>
                  <a:schemeClr val="lt1"/>
                </a:solidFill>
              </a:defRPr>
            </a:lvl6pPr>
            <a:lvl7pPr lvl="6">
              <a:spcBef>
                <a:spcPts val="0"/>
              </a:spcBef>
              <a:spcAft>
                <a:spcPts val="0"/>
              </a:spcAft>
              <a:buClr>
                <a:schemeClr val="lt1"/>
              </a:buClr>
              <a:buSzPts val="15000"/>
              <a:buFont typeface="Work Sans"/>
              <a:buNone/>
              <a:defRPr sz="15000">
                <a:solidFill>
                  <a:schemeClr val="lt1"/>
                </a:solidFill>
              </a:defRPr>
            </a:lvl7pPr>
            <a:lvl8pPr lvl="7">
              <a:spcBef>
                <a:spcPts val="0"/>
              </a:spcBef>
              <a:spcAft>
                <a:spcPts val="0"/>
              </a:spcAft>
              <a:buClr>
                <a:schemeClr val="lt1"/>
              </a:buClr>
              <a:buSzPts val="15000"/>
              <a:buFont typeface="Work Sans"/>
              <a:buNone/>
              <a:defRPr sz="15000">
                <a:solidFill>
                  <a:schemeClr val="lt1"/>
                </a:solidFill>
              </a:defRPr>
            </a:lvl8pPr>
            <a:lvl9pPr lvl="8">
              <a:spcBef>
                <a:spcPts val="0"/>
              </a:spcBef>
              <a:spcAft>
                <a:spcPts val="0"/>
              </a:spcAft>
              <a:buClr>
                <a:schemeClr val="lt1"/>
              </a:buClr>
              <a:buSzPts val="15000"/>
              <a:buFont typeface="Work Sans"/>
              <a:buNone/>
              <a:defRPr sz="15000">
                <a:solidFill>
                  <a:schemeClr val="lt1"/>
                </a:solidFill>
              </a:defRPr>
            </a:lvl9pPr>
          </a:lstStyle>
          <a:p/>
        </p:txBody>
      </p:sp>
      <p:sp>
        <p:nvSpPr>
          <p:cNvPr id="245" name="Google Shape;245;p40"/>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246" name="Google Shape;246;p40"/>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nn Diagram">
  <p:cSld name="CUSTOM_5">
    <p:spTree>
      <p:nvGrpSpPr>
        <p:cNvPr id="247" name="Shape 247"/>
        <p:cNvGrpSpPr/>
        <p:nvPr/>
      </p:nvGrpSpPr>
      <p:grpSpPr>
        <a:xfrm>
          <a:off x="0" y="0"/>
          <a:ext cx="0" cy="0"/>
          <a:chOff x="0" y="0"/>
          <a:chExt cx="0" cy="0"/>
        </a:xfrm>
      </p:grpSpPr>
      <p:pic>
        <p:nvPicPr>
          <p:cNvPr descr="Abstract background." id="248" name="Google Shape;248;p41"/>
          <p:cNvPicPr preferRelativeResize="0"/>
          <p:nvPr/>
        </p:nvPicPr>
        <p:blipFill>
          <a:blip r:embed="rId2">
            <a:alphaModFix/>
          </a:blip>
          <a:stretch>
            <a:fillRect/>
          </a:stretch>
        </p:blipFill>
        <p:spPr>
          <a:xfrm rot="10800000">
            <a:off x="0" y="0"/>
            <a:ext cx="9144000" cy="5143500"/>
          </a:xfrm>
          <a:prstGeom prst="rect">
            <a:avLst/>
          </a:prstGeom>
          <a:noFill/>
          <a:ln>
            <a:noFill/>
          </a:ln>
        </p:spPr>
      </p:pic>
      <p:sp>
        <p:nvSpPr>
          <p:cNvPr id="249" name="Google Shape;249;p41"/>
          <p:cNvSpPr/>
          <p:nvPr/>
        </p:nvSpPr>
        <p:spPr>
          <a:xfrm>
            <a:off x="1356825" y="688350"/>
            <a:ext cx="3766800" cy="3766800"/>
          </a:xfrm>
          <a:prstGeom prst="ellipse">
            <a:avLst/>
          </a:prstGeom>
          <a:solidFill>
            <a:schemeClr val="dk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41"/>
          <p:cNvSpPr/>
          <p:nvPr/>
        </p:nvSpPr>
        <p:spPr>
          <a:xfrm>
            <a:off x="4247675" y="688350"/>
            <a:ext cx="3766800" cy="3766800"/>
          </a:xfrm>
          <a:prstGeom prst="ellipse">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41"/>
          <p:cNvSpPr txBox="1"/>
          <p:nvPr>
            <p:ph idx="1"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252" name="Google Shape;252;p41"/>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253" name="Google Shape;253;p41"/>
          <p:cNvSpPr txBox="1"/>
          <p:nvPr>
            <p:ph idx="2" type="subTitle"/>
          </p:nvPr>
        </p:nvSpPr>
        <p:spPr>
          <a:xfrm>
            <a:off x="1964575" y="1520100"/>
            <a:ext cx="2242200" cy="21033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2400"/>
              <a:buFont typeface="Work Sans"/>
              <a:buNone/>
              <a:defRPr sz="2400">
                <a:latin typeface="Work Sans"/>
                <a:ea typeface="Work Sans"/>
                <a:cs typeface="Work Sans"/>
                <a:sym typeface="Work Sans"/>
              </a:defRPr>
            </a:lvl1pPr>
            <a:lvl2pPr lvl="1" algn="ctr">
              <a:spcBef>
                <a:spcPts val="0"/>
              </a:spcBef>
              <a:spcAft>
                <a:spcPts val="0"/>
              </a:spcAft>
              <a:buClr>
                <a:schemeClr val="lt1"/>
              </a:buClr>
              <a:buSzPts val="2400"/>
              <a:buFont typeface="Work Sans"/>
              <a:buNone/>
              <a:defRPr sz="2400">
                <a:solidFill>
                  <a:schemeClr val="lt1"/>
                </a:solidFill>
              </a:defRPr>
            </a:lvl2pPr>
            <a:lvl3pPr lvl="2" algn="ctr">
              <a:spcBef>
                <a:spcPts val="0"/>
              </a:spcBef>
              <a:spcAft>
                <a:spcPts val="0"/>
              </a:spcAft>
              <a:buClr>
                <a:schemeClr val="lt1"/>
              </a:buClr>
              <a:buSzPts val="2400"/>
              <a:buFont typeface="Work Sans"/>
              <a:buNone/>
              <a:defRPr sz="2400">
                <a:solidFill>
                  <a:schemeClr val="lt1"/>
                </a:solidFill>
              </a:defRPr>
            </a:lvl3pPr>
            <a:lvl4pPr lvl="3" algn="ctr">
              <a:spcBef>
                <a:spcPts val="0"/>
              </a:spcBef>
              <a:spcAft>
                <a:spcPts val="0"/>
              </a:spcAft>
              <a:buClr>
                <a:schemeClr val="lt1"/>
              </a:buClr>
              <a:buSzPts val="2400"/>
              <a:buFont typeface="Work Sans"/>
              <a:buNone/>
              <a:defRPr sz="2400">
                <a:solidFill>
                  <a:schemeClr val="lt1"/>
                </a:solidFill>
              </a:defRPr>
            </a:lvl4pPr>
            <a:lvl5pPr lvl="4" algn="ctr">
              <a:spcBef>
                <a:spcPts val="0"/>
              </a:spcBef>
              <a:spcAft>
                <a:spcPts val="0"/>
              </a:spcAft>
              <a:buClr>
                <a:schemeClr val="lt1"/>
              </a:buClr>
              <a:buSzPts val="2400"/>
              <a:buFont typeface="Work Sans"/>
              <a:buNone/>
              <a:defRPr sz="2400">
                <a:solidFill>
                  <a:schemeClr val="lt1"/>
                </a:solidFill>
              </a:defRPr>
            </a:lvl5pPr>
            <a:lvl6pPr lvl="5" algn="ctr">
              <a:spcBef>
                <a:spcPts val="0"/>
              </a:spcBef>
              <a:spcAft>
                <a:spcPts val="0"/>
              </a:spcAft>
              <a:buClr>
                <a:schemeClr val="lt1"/>
              </a:buClr>
              <a:buSzPts val="2400"/>
              <a:buFont typeface="Work Sans"/>
              <a:buNone/>
              <a:defRPr sz="2400">
                <a:solidFill>
                  <a:schemeClr val="lt1"/>
                </a:solidFill>
              </a:defRPr>
            </a:lvl6pPr>
            <a:lvl7pPr lvl="6" algn="ctr">
              <a:spcBef>
                <a:spcPts val="0"/>
              </a:spcBef>
              <a:spcAft>
                <a:spcPts val="0"/>
              </a:spcAft>
              <a:buClr>
                <a:schemeClr val="lt1"/>
              </a:buClr>
              <a:buSzPts val="2400"/>
              <a:buFont typeface="Work Sans"/>
              <a:buNone/>
              <a:defRPr sz="2400">
                <a:solidFill>
                  <a:schemeClr val="lt1"/>
                </a:solidFill>
              </a:defRPr>
            </a:lvl7pPr>
            <a:lvl8pPr lvl="7" algn="ctr">
              <a:spcBef>
                <a:spcPts val="0"/>
              </a:spcBef>
              <a:spcAft>
                <a:spcPts val="0"/>
              </a:spcAft>
              <a:buClr>
                <a:schemeClr val="lt1"/>
              </a:buClr>
              <a:buSzPts val="2400"/>
              <a:buFont typeface="Work Sans"/>
              <a:buNone/>
              <a:defRPr sz="2400">
                <a:solidFill>
                  <a:schemeClr val="lt1"/>
                </a:solidFill>
              </a:defRPr>
            </a:lvl8pPr>
            <a:lvl9pPr lvl="8" algn="ctr">
              <a:spcBef>
                <a:spcPts val="0"/>
              </a:spcBef>
              <a:spcAft>
                <a:spcPts val="0"/>
              </a:spcAft>
              <a:buClr>
                <a:schemeClr val="lt1"/>
              </a:buClr>
              <a:buSzPts val="2400"/>
              <a:buFont typeface="Work Sans"/>
              <a:buNone/>
              <a:defRPr sz="2400">
                <a:solidFill>
                  <a:schemeClr val="lt1"/>
                </a:solidFill>
              </a:defRPr>
            </a:lvl9pPr>
          </a:lstStyle>
          <a:p/>
        </p:txBody>
      </p:sp>
      <p:sp>
        <p:nvSpPr>
          <p:cNvPr id="254" name="Google Shape;254;p41"/>
          <p:cNvSpPr txBox="1"/>
          <p:nvPr>
            <p:ph idx="3" type="subTitle"/>
          </p:nvPr>
        </p:nvSpPr>
        <p:spPr>
          <a:xfrm>
            <a:off x="5130600" y="1520100"/>
            <a:ext cx="2242200" cy="21033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2400"/>
              <a:buFont typeface="Work Sans"/>
              <a:buNone/>
              <a:defRPr sz="2400">
                <a:latin typeface="Work Sans"/>
                <a:ea typeface="Work Sans"/>
                <a:cs typeface="Work Sans"/>
                <a:sym typeface="Work Sans"/>
              </a:defRPr>
            </a:lvl1pPr>
            <a:lvl2pPr lvl="1" algn="ctr">
              <a:spcBef>
                <a:spcPts val="0"/>
              </a:spcBef>
              <a:spcAft>
                <a:spcPts val="0"/>
              </a:spcAft>
              <a:buClr>
                <a:schemeClr val="lt1"/>
              </a:buClr>
              <a:buSzPts val="2400"/>
              <a:buFont typeface="Work Sans"/>
              <a:buNone/>
              <a:defRPr sz="2400">
                <a:solidFill>
                  <a:schemeClr val="lt1"/>
                </a:solidFill>
              </a:defRPr>
            </a:lvl2pPr>
            <a:lvl3pPr lvl="2" algn="ctr">
              <a:spcBef>
                <a:spcPts val="0"/>
              </a:spcBef>
              <a:spcAft>
                <a:spcPts val="0"/>
              </a:spcAft>
              <a:buClr>
                <a:schemeClr val="lt1"/>
              </a:buClr>
              <a:buSzPts val="2400"/>
              <a:buFont typeface="Work Sans"/>
              <a:buNone/>
              <a:defRPr sz="2400">
                <a:solidFill>
                  <a:schemeClr val="lt1"/>
                </a:solidFill>
              </a:defRPr>
            </a:lvl3pPr>
            <a:lvl4pPr lvl="3" algn="ctr">
              <a:spcBef>
                <a:spcPts val="0"/>
              </a:spcBef>
              <a:spcAft>
                <a:spcPts val="0"/>
              </a:spcAft>
              <a:buClr>
                <a:schemeClr val="lt1"/>
              </a:buClr>
              <a:buSzPts val="2400"/>
              <a:buFont typeface="Work Sans"/>
              <a:buNone/>
              <a:defRPr sz="2400">
                <a:solidFill>
                  <a:schemeClr val="lt1"/>
                </a:solidFill>
              </a:defRPr>
            </a:lvl4pPr>
            <a:lvl5pPr lvl="4" algn="ctr">
              <a:spcBef>
                <a:spcPts val="0"/>
              </a:spcBef>
              <a:spcAft>
                <a:spcPts val="0"/>
              </a:spcAft>
              <a:buClr>
                <a:schemeClr val="lt1"/>
              </a:buClr>
              <a:buSzPts val="2400"/>
              <a:buFont typeface="Work Sans"/>
              <a:buNone/>
              <a:defRPr sz="2400">
                <a:solidFill>
                  <a:schemeClr val="lt1"/>
                </a:solidFill>
              </a:defRPr>
            </a:lvl5pPr>
            <a:lvl6pPr lvl="5" algn="ctr">
              <a:spcBef>
                <a:spcPts val="0"/>
              </a:spcBef>
              <a:spcAft>
                <a:spcPts val="0"/>
              </a:spcAft>
              <a:buClr>
                <a:schemeClr val="lt1"/>
              </a:buClr>
              <a:buSzPts val="2400"/>
              <a:buFont typeface="Work Sans"/>
              <a:buNone/>
              <a:defRPr sz="2400">
                <a:solidFill>
                  <a:schemeClr val="lt1"/>
                </a:solidFill>
              </a:defRPr>
            </a:lvl6pPr>
            <a:lvl7pPr lvl="6" algn="ctr">
              <a:spcBef>
                <a:spcPts val="0"/>
              </a:spcBef>
              <a:spcAft>
                <a:spcPts val="0"/>
              </a:spcAft>
              <a:buClr>
                <a:schemeClr val="lt1"/>
              </a:buClr>
              <a:buSzPts val="2400"/>
              <a:buFont typeface="Work Sans"/>
              <a:buNone/>
              <a:defRPr sz="2400">
                <a:solidFill>
                  <a:schemeClr val="lt1"/>
                </a:solidFill>
              </a:defRPr>
            </a:lvl7pPr>
            <a:lvl8pPr lvl="7" algn="ctr">
              <a:spcBef>
                <a:spcPts val="0"/>
              </a:spcBef>
              <a:spcAft>
                <a:spcPts val="0"/>
              </a:spcAft>
              <a:buClr>
                <a:schemeClr val="lt1"/>
              </a:buClr>
              <a:buSzPts val="2400"/>
              <a:buFont typeface="Work Sans"/>
              <a:buNone/>
              <a:defRPr sz="2400">
                <a:solidFill>
                  <a:schemeClr val="lt1"/>
                </a:solidFill>
              </a:defRPr>
            </a:lvl8pPr>
            <a:lvl9pPr lvl="8" algn="ctr">
              <a:spcBef>
                <a:spcPts val="0"/>
              </a:spcBef>
              <a:spcAft>
                <a:spcPts val="0"/>
              </a:spcAft>
              <a:buClr>
                <a:schemeClr val="lt1"/>
              </a:buClr>
              <a:buSzPts val="2400"/>
              <a:buFont typeface="Work Sans"/>
              <a:buNone/>
              <a:defRPr sz="2400">
                <a:solidFill>
                  <a:schemeClr val="lt1"/>
                </a:solidFill>
              </a:defRPr>
            </a:lvl9pPr>
          </a:lstStyle>
          <a:p/>
        </p:txBody>
      </p:sp>
      <p:sp>
        <p:nvSpPr>
          <p:cNvPr id="255" name="Google Shape;255;p41"/>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p:cSld name="CUSTOM_6">
    <p:spTree>
      <p:nvGrpSpPr>
        <p:cNvPr id="256" name="Shape 256"/>
        <p:cNvGrpSpPr/>
        <p:nvPr/>
      </p:nvGrpSpPr>
      <p:grpSpPr>
        <a:xfrm>
          <a:off x="0" y="0"/>
          <a:ext cx="0" cy="0"/>
          <a:chOff x="0" y="0"/>
          <a:chExt cx="0" cy="0"/>
        </a:xfrm>
      </p:grpSpPr>
      <p:pic>
        <p:nvPicPr>
          <p:cNvPr descr="Abstract background." id="257" name="Google Shape;257;p42"/>
          <p:cNvPicPr preferRelativeResize="0"/>
          <p:nvPr/>
        </p:nvPicPr>
        <p:blipFill>
          <a:blip r:embed="rId2">
            <a:alphaModFix amt="85000"/>
          </a:blip>
          <a:stretch>
            <a:fillRect/>
          </a:stretch>
        </p:blipFill>
        <p:spPr>
          <a:xfrm rot="10800000">
            <a:off x="0" y="0"/>
            <a:ext cx="9144000" cy="5143500"/>
          </a:xfrm>
          <a:prstGeom prst="rect">
            <a:avLst/>
          </a:prstGeom>
          <a:noFill/>
          <a:ln>
            <a:noFill/>
          </a:ln>
        </p:spPr>
      </p:pic>
      <p:sp>
        <p:nvSpPr>
          <p:cNvPr id="258" name="Google Shape;258;p42"/>
          <p:cNvSpPr txBox="1"/>
          <p:nvPr>
            <p:ph idx="1" type="subTitle"/>
          </p:nvPr>
        </p:nvSpPr>
        <p:spPr>
          <a:xfrm>
            <a:off x="117372" y="4391579"/>
            <a:ext cx="3600900" cy="5817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1200"/>
              <a:buFont typeface="Work Sans"/>
              <a:buNone/>
              <a:defRPr sz="12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9" name="Google Shape;259;p42"/>
          <p:cNvSpPr txBox="1"/>
          <p:nvPr>
            <p:ph idx="2" type="subTitle"/>
          </p:nvPr>
        </p:nvSpPr>
        <p:spPr>
          <a:xfrm>
            <a:off x="5230775" y="861450"/>
            <a:ext cx="3673800" cy="581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800"/>
              <a:buFont typeface="Work Sans"/>
              <a:buNone/>
              <a:defRPr sz="18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0" name="Google Shape;260;p42"/>
          <p:cNvSpPr txBox="1"/>
          <p:nvPr>
            <p:ph idx="3" type="body"/>
          </p:nvPr>
        </p:nvSpPr>
        <p:spPr>
          <a:xfrm>
            <a:off x="5247739" y="1336579"/>
            <a:ext cx="3566400" cy="2295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1"/>
              </a:buClr>
              <a:buSzPts val="1200"/>
              <a:buFont typeface="Work Sans"/>
              <a:buChar char="●"/>
              <a:defRPr sz="1200"/>
            </a:lvl1pPr>
            <a:lvl2pPr indent="-304800" lvl="1" marL="914400">
              <a:spcBef>
                <a:spcPts val="0"/>
              </a:spcBef>
              <a:spcAft>
                <a:spcPts val="0"/>
              </a:spcAft>
              <a:buClr>
                <a:schemeClr val="lt1"/>
              </a:buClr>
              <a:buSzPts val="1200"/>
              <a:buFont typeface="Work Sans"/>
              <a:buChar char="○"/>
              <a:defRPr sz="1200"/>
            </a:lvl2pPr>
            <a:lvl3pPr indent="-304800" lvl="2" marL="1371600">
              <a:spcBef>
                <a:spcPts val="0"/>
              </a:spcBef>
              <a:spcAft>
                <a:spcPts val="0"/>
              </a:spcAft>
              <a:buClr>
                <a:schemeClr val="lt1"/>
              </a:buClr>
              <a:buSzPts val="1200"/>
              <a:buFont typeface="Work Sans"/>
              <a:buChar char="■"/>
              <a:defRPr sz="1200"/>
            </a:lvl3pPr>
            <a:lvl4pPr indent="-304800" lvl="3" marL="1828800">
              <a:spcBef>
                <a:spcPts val="0"/>
              </a:spcBef>
              <a:spcAft>
                <a:spcPts val="0"/>
              </a:spcAft>
              <a:buClr>
                <a:schemeClr val="lt1"/>
              </a:buClr>
              <a:buSzPts val="1200"/>
              <a:buFont typeface="Work Sans"/>
              <a:buChar char="●"/>
              <a:defRPr sz="1200"/>
            </a:lvl4pPr>
            <a:lvl5pPr indent="-304800" lvl="4" marL="2286000">
              <a:spcBef>
                <a:spcPts val="0"/>
              </a:spcBef>
              <a:spcAft>
                <a:spcPts val="0"/>
              </a:spcAft>
              <a:buClr>
                <a:schemeClr val="lt1"/>
              </a:buClr>
              <a:buSzPts val="1200"/>
              <a:buFont typeface="Work Sans"/>
              <a:buChar char="○"/>
              <a:defRPr sz="1200"/>
            </a:lvl5pPr>
            <a:lvl6pPr indent="-304800" lvl="5" marL="2743200">
              <a:spcBef>
                <a:spcPts val="0"/>
              </a:spcBef>
              <a:spcAft>
                <a:spcPts val="0"/>
              </a:spcAft>
              <a:buClr>
                <a:schemeClr val="lt1"/>
              </a:buClr>
              <a:buSzPts val="1200"/>
              <a:buFont typeface="Work Sans"/>
              <a:buChar char="■"/>
              <a:defRPr sz="1200"/>
            </a:lvl6pPr>
            <a:lvl7pPr indent="-304800" lvl="6" marL="3200400">
              <a:spcBef>
                <a:spcPts val="0"/>
              </a:spcBef>
              <a:spcAft>
                <a:spcPts val="0"/>
              </a:spcAft>
              <a:buClr>
                <a:schemeClr val="lt1"/>
              </a:buClr>
              <a:buSzPts val="1200"/>
              <a:buFont typeface="Work Sans"/>
              <a:buChar char="●"/>
              <a:defRPr sz="1200"/>
            </a:lvl7pPr>
            <a:lvl8pPr indent="-304800" lvl="7" marL="3657600">
              <a:spcBef>
                <a:spcPts val="0"/>
              </a:spcBef>
              <a:spcAft>
                <a:spcPts val="0"/>
              </a:spcAft>
              <a:buClr>
                <a:schemeClr val="lt1"/>
              </a:buClr>
              <a:buSzPts val="1200"/>
              <a:buFont typeface="Work Sans"/>
              <a:buChar char="○"/>
              <a:defRPr sz="1200"/>
            </a:lvl8pPr>
            <a:lvl9pPr indent="-304800" lvl="8" marL="4114800">
              <a:spcBef>
                <a:spcPts val="0"/>
              </a:spcBef>
              <a:spcAft>
                <a:spcPts val="0"/>
              </a:spcAft>
              <a:buClr>
                <a:schemeClr val="lt1"/>
              </a:buClr>
              <a:buSzPts val="1200"/>
              <a:buFont typeface="Work Sans"/>
              <a:buChar char="■"/>
              <a:defRPr sz="1200"/>
            </a:lvl9pPr>
          </a:lstStyle>
          <a:p/>
        </p:txBody>
      </p:sp>
      <p:sp>
        <p:nvSpPr>
          <p:cNvPr id="261" name="Google Shape;261;p42"/>
          <p:cNvSpPr txBox="1"/>
          <p:nvPr>
            <p:ph idx="4"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262" name="Google Shape;262;p42"/>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263" name="Google Shape;263;p42"/>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rcle Chart">
  <p:cSld name="CUSTOM_7">
    <p:spTree>
      <p:nvGrpSpPr>
        <p:cNvPr id="264" name="Shape 264"/>
        <p:cNvGrpSpPr/>
        <p:nvPr/>
      </p:nvGrpSpPr>
      <p:grpSpPr>
        <a:xfrm>
          <a:off x="0" y="0"/>
          <a:ext cx="0" cy="0"/>
          <a:chOff x="0" y="0"/>
          <a:chExt cx="0" cy="0"/>
        </a:xfrm>
      </p:grpSpPr>
      <p:pic>
        <p:nvPicPr>
          <p:cNvPr descr="Abstract background." id="265" name="Google Shape;265;p43"/>
          <p:cNvPicPr preferRelativeResize="0"/>
          <p:nvPr/>
        </p:nvPicPr>
        <p:blipFill>
          <a:blip r:embed="rId2">
            <a:alphaModFix/>
          </a:blip>
          <a:stretch>
            <a:fillRect/>
          </a:stretch>
        </p:blipFill>
        <p:spPr>
          <a:xfrm rot="10800000">
            <a:off x="0" y="0"/>
            <a:ext cx="9144000" cy="5143500"/>
          </a:xfrm>
          <a:prstGeom prst="rect">
            <a:avLst/>
          </a:prstGeom>
          <a:noFill/>
          <a:ln>
            <a:noFill/>
          </a:ln>
        </p:spPr>
      </p:pic>
      <p:sp>
        <p:nvSpPr>
          <p:cNvPr id="266" name="Google Shape;266;p43"/>
          <p:cNvSpPr/>
          <p:nvPr/>
        </p:nvSpPr>
        <p:spPr>
          <a:xfrm>
            <a:off x="2494000" y="1476600"/>
            <a:ext cx="3666900" cy="3666900"/>
          </a:xfrm>
          <a:prstGeom prst="ellipse">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43"/>
          <p:cNvSpPr/>
          <p:nvPr/>
        </p:nvSpPr>
        <p:spPr>
          <a:xfrm>
            <a:off x="6161000" y="1818450"/>
            <a:ext cx="2983200" cy="2983200"/>
          </a:xfrm>
          <a:prstGeom prst="ellipse">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43"/>
          <p:cNvSpPr/>
          <p:nvPr/>
        </p:nvSpPr>
        <p:spPr>
          <a:xfrm>
            <a:off x="0" y="2063100"/>
            <a:ext cx="2493900" cy="2493900"/>
          </a:xfrm>
          <a:prstGeom prst="ellipse">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43"/>
          <p:cNvSpPr txBox="1"/>
          <p:nvPr>
            <p:ph type="title"/>
          </p:nvPr>
        </p:nvSpPr>
        <p:spPr>
          <a:xfrm>
            <a:off x="2494000" y="1476600"/>
            <a:ext cx="3673800" cy="36669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7200"/>
              <a:buFont typeface="Work Sans"/>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70" name="Google Shape;270;p43"/>
          <p:cNvSpPr txBox="1"/>
          <p:nvPr>
            <p:ph idx="2" type="title"/>
          </p:nvPr>
        </p:nvSpPr>
        <p:spPr>
          <a:xfrm>
            <a:off x="0" y="2063100"/>
            <a:ext cx="2493900" cy="24939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7200"/>
              <a:buFont typeface="Work Sans"/>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71" name="Google Shape;271;p43"/>
          <p:cNvSpPr txBox="1"/>
          <p:nvPr>
            <p:ph idx="3" type="title"/>
          </p:nvPr>
        </p:nvSpPr>
        <p:spPr>
          <a:xfrm>
            <a:off x="6161000" y="1818450"/>
            <a:ext cx="2983200" cy="29832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7200"/>
              <a:buFont typeface="Work Sans"/>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72" name="Google Shape;272;p43"/>
          <p:cNvSpPr txBox="1"/>
          <p:nvPr>
            <p:ph idx="4" type="title"/>
          </p:nvPr>
        </p:nvSpPr>
        <p:spPr>
          <a:xfrm>
            <a:off x="80350" y="533050"/>
            <a:ext cx="5148900" cy="9234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7200"/>
              <a:buFont typeface="Work Sans"/>
              <a:buNone/>
              <a:defRPr/>
            </a:lvl1pPr>
            <a:lvl2pPr lvl="1">
              <a:lnSpc>
                <a:spcPct val="80000"/>
              </a:lnSpc>
              <a:spcBef>
                <a:spcPts val="0"/>
              </a:spcBef>
              <a:spcAft>
                <a:spcPts val="0"/>
              </a:spcAft>
              <a:buClr>
                <a:schemeClr val="lt1"/>
              </a:buClr>
              <a:buSzPts val="7200"/>
              <a:buFont typeface="Work Sans"/>
              <a:buNone/>
              <a:defRPr sz="7200">
                <a:solidFill>
                  <a:schemeClr val="lt1"/>
                </a:solidFill>
              </a:defRPr>
            </a:lvl2pPr>
            <a:lvl3pPr lvl="2">
              <a:lnSpc>
                <a:spcPct val="80000"/>
              </a:lnSpc>
              <a:spcBef>
                <a:spcPts val="0"/>
              </a:spcBef>
              <a:spcAft>
                <a:spcPts val="0"/>
              </a:spcAft>
              <a:buClr>
                <a:schemeClr val="lt1"/>
              </a:buClr>
              <a:buSzPts val="7200"/>
              <a:buFont typeface="Work Sans"/>
              <a:buNone/>
              <a:defRPr sz="7200">
                <a:solidFill>
                  <a:schemeClr val="lt1"/>
                </a:solidFill>
              </a:defRPr>
            </a:lvl3pPr>
            <a:lvl4pPr lvl="3">
              <a:lnSpc>
                <a:spcPct val="80000"/>
              </a:lnSpc>
              <a:spcBef>
                <a:spcPts val="0"/>
              </a:spcBef>
              <a:spcAft>
                <a:spcPts val="0"/>
              </a:spcAft>
              <a:buClr>
                <a:schemeClr val="lt1"/>
              </a:buClr>
              <a:buSzPts val="7200"/>
              <a:buFont typeface="Work Sans"/>
              <a:buNone/>
              <a:defRPr sz="7200">
                <a:solidFill>
                  <a:schemeClr val="lt1"/>
                </a:solidFill>
              </a:defRPr>
            </a:lvl4pPr>
            <a:lvl5pPr lvl="4">
              <a:lnSpc>
                <a:spcPct val="80000"/>
              </a:lnSpc>
              <a:spcBef>
                <a:spcPts val="0"/>
              </a:spcBef>
              <a:spcAft>
                <a:spcPts val="0"/>
              </a:spcAft>
              <a:buClr>
                <a:schemeClr val="lt1"/>
              </a:buClr>
              <a:buSzPts val="7200"/>
              <a:buFont typeface="Work Sans"/>
              <a:buNone/>
              <a:defRPr sz="7200">
                <a:solidFill>
                  <a:schemeClr val="lt1"/>
                </a:solidFill>
              </a:defRPr>
            </a:lvl5pPr>
            <a:lvl6pPr lvl="5">
              <a:lnSpc>
                <a:spcPct val="80000"/>
              </a:lnSpc>
              <a:spcBef>
                <a:spcPts val="0"/>
              </a:spcBef>
              <a:spcAft>
                <a:spcPts val="0"/>
              </a:spcAft>
              <a:buClr>
                <a:schemeClr val="lt1"/>
              </a:buClr>
              <a:buSzPts val="7200"/>
              <a:buFont typeface="Work Sans"/>
              <a:buNone/>
              <a:defRPr sz="7200">
                <a:solidFill>
                  <a:schemeClr val="lt1"/>
                </a:solidFill>
              </a:defRPr>
            </a:lvl6pPr>
            <a:lvl7pPr lvl="6">
              <a:lnSpc>
                <a:spcPct val="80000"/>
              </a:lnSpc>
              <a:spcBef>
                <a:spcPts val="0"/>
              </a:spcBef>
              <a:spcAft>
                <a:spcPts val="0"/>
              </a:spcAft>
              <a:buClr>
                <a:schemeClr val="lt1"/>
              </a:buClr>
              <a:buSzPts val="7200"/>
              <a:buFont typeface="Work Sans"/>
              <a:buNone/>
              <a:defRPr sz="7200">
                <a:solidFill>
                  <a:schemeClr val="lt1"/>
                </a:solidFill>
              </a:defRPr>
            </a:lvl7pPr>
            <a:lvl8pPr lvl="7">
              <a:lnSpc>
                <a:spcPct val="80000"/>
              </a:lnSpc>
              <a:spcBef>
                <a:spcPts val="0"/>
              </a:spcBef>
              <a:spcAft>
                <a:spcPts val="0"/>
              </a:spcAft>
              <a:buClr>
                <a:schemeClr val="lt1"/>
              </a:buClr>
              <a:buSzPts val="7200"/>
              <a:buFont typeface="Work Sans"/>
              <a:buNone/>
              <a:defRPr sz="7200">
                <a:solidFill>
                  <a:schemeClr val="lt1"/>
                </a:solidFill>
              </a:defRPr>
            </a:lvl8pPr>
            <a:lvl9pPr lvl="8">
              <a:lnSpc>
                <a:spcPct val="80000"/>
              </a:lnSpc>
              <a:spcBef>
                <a:spcPts val="0"/>
              </a:spcBef>
              <a:spcAft>
                <a:spcPts val="0"/>
              </a:spcAft>
              <a:buClr>
                <a:schemeClr val="lt1"/>
              </a:buClr>
              <a:buSzPts val="7200"/>
              <a:buFont typeface="Work Sans"/>
              <a:buNone/>
              <a:defRPr sz="7200">
                <a:solidFill>
                  <a:schemeClr val="lt1"/>
                </a:solidFill>
              </a:defRPr>
            </a:lvl9pPr>
          </a:lstStyle>
          <a:p/>
        </p:txBody>
      </p:sp>
      <p:sp>
        <p:nvSpPr>
          <p:cNvPr id="273" name="Google Shape;273;p43"/>
          <p:cNvSpPr txBox="1"/>
          <p:nvPr>
            <p:ph idx="1" type="body"/>
          </p:nvPr>
        </p:nvSpPr>
        <p:spPr>
          <a:xfrm>
            <a:off x="5111325" y="489303"/>
            <a:ext cx="3666900" cy="1213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1"/>
              </a:buClr>
              <a:buSzPts val="1200"/>
              <a:buFont typeface="Work Sans"/>
              <a:buChar char="●"/>
              <a:defRPr sz="1200"/>
            </a:lvl1pPr>
            <a:lvl2pPr indent="-304800" lvl="1" marL="914400">
              <a:spcBef>
                <a:spcPts val="0"/>
              </a:spcBef>
              <a:spcAft>
                <a:spcPts val="0"/>
              </a:spcAft>
              <a:buClr>
                <a:schemeClr val="lt1"/>
              </a:buClr>
              <a:buSzPts val="1200"/>
              <a:buFont typeface="Work Sans"/>
              <a:buChar char="○"/>
              <a:defRPr sz="1200"/>
            </a:lvl2pPr>
            <a:lvl3pPr indent="-304800" lvl="2" marL="1371600">
              <a:spcBef>
                <a:spcPts val="0"/>
              </a:spcBef>
              <a:spcAft>
                <a:spcPts val="0"/>
              </a:spcAft>
              <a:buClr>
                <a:schemeClr val="lt1"/>
              </a:buClr>
              <a:buSzPts val="1200"/>
              <a:buFont typeface="Work Sans"/>
              <a:buChar char="■"/>
              <a:defRPr sz="1200"/>
            </a:lvl3pPr>
            <a:lvl4pPr indent="-304800" lvl="3" marL="1828800">
              <a:spcBef>
                <a:spcPts val="0"/>
              </a:spcBef>
              <a:spcAft>
                <a:spcPts val="0"/>
              </a:spcAft>
              <a:buClr>
                <a:schemeClr val="lt1"/>
              </a:buClr>
              <a:buSzPts val="1200"/>
              <a:buFont typeface="Work Sans"/>
              <a:buChar char="●"/>
              <a:defRPr sz="1200"/>
            </a:lvl4pPr>
            <a:lvl5pPr indent="-304800" lvl="4" marL="2286000">
              <a:spcBef>
                <a:spcPts val="0"/>
              </a:spcBef>
              <a:spcAft>
                <a:spcPts val="0"/>
              </a:spcAft>
              <a:buClr>
                <a:schemeClr val="lt1"/>
              </a:buClr>
              <a:buSzPts val="1200"/>
              <a:buFont typeface="Work Sans"/>
              <a:buChar char="○"/>
              <a:defRPr sz="1200"/>
            </a:lvl5pPr>
            <a:lvl6pPr indent="-304800" lvl="5" marL="2743200">
              <a:spcBef>
                <a:spcPts val="0"/>
              </a:spcBef>
              <a:spcAft>
                <a:spcPts val="0"/>
              </a:spcAft>
              <a:buClr>
                <a:schemeClr val="lt1"/>
              </a:buClr>
              <a:buSzPts val="1200"/>
              <a:buFont typeface="Work Sans"/>
              <a:buChar char="■"/>
              <a:defRPr sz="1200"/>
            </a:lvl6pPr>
            <a:lvl7pPr indent="-304800" lvl="6" marL="3200400">
              <a:spcBef>
                <a:spcPts val="0"/>
              </a:spcBef>
              <a:spcAft>
                <a:spcPts val="0"/>
              </a:spcAft>
              <a:buClr>
                <a:schemeClr val="lt1"/>
              </a:buClr>
              <a:buSzPts val="1200"/>
              <a:buFont typeface="Work Sans"/>
              <a:buChar char="●"/>
              <a:defRPr sz="1200"/>
            </a:lvl7pPr>
            <a:lvl8pPr indent="-304800" lvl="7" marL="3657600">
              <a:spcBef>
                <a:spcPts val="0"/>
              </a:spcBef>
              <a:spcAft>
                <a:spcPts val="0"/>
              </a:spcAft>
              <a:buClr>
                <a:schemeClr val="lt1"/>
              </a:buClr>
              <a:buSzPts val="1200"/>
              <a:buFont typeface="Work Sans"/>
              <a:buChar char="○"/>
              <a:defRPr sz="1200"/>
            </a:lvl8pPr>
            <a:lvl9pPr indent="-304800" lvl="8" marL="4114800">
              <a:spcBef>
                <a:spcPts val="0"/>
              </a:spcBef>
              <a:spcAft>
                <a:spcPts val="0"/>
              </a:spcAft>
              <a:buClr>
                <a:schemeClr val="lt1"/>
              </a:buClr>
              <a:buSzPts val="1200"/>
              <a:buFont typeface="Work Sans"/>
              <a:buChar char="■"/>
              <a:defRPr sz="1200"/>
            </a:lvl9pPr>
          </a:lstStyle>
          <a:p/>
        </p:txBody>
      </p:sp>
      <p:sp>
        <p:nvSpPr>
          <p:cNvPr id="274" name="Google Shape;274;p43"/>
          <p:cNvSpPr txBox="1"/>
          <p:nvPr>
            <p:ph idx="5"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275" name="Google Shape;275;p43"/>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276" name="Google Shape;276;p43"/>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4">
  <p:cSld name="CUSTOM_8">
    <p:spTree>
      <p:nvGrpSpPr>
        <p:cNvPr id="277" name="Shape 277"/>
        <p:cNvGrpSpPr/>
        <p:nvPr/>
      </p:nvGrpSpPr>
      <p:grpSpPr>
        <a:xfrm>
          <a:off x="0" y="0"/>
          <a:ext cx="0" cy="0"/>
          <a:chOff x="0" y="0"/>
          <a:chExt cx="0" cy="0"/>
        </a:xfrm>
      </p:grpSpPr>
      <p:pic>
        <p:nvPicPr>
          <p:cNvPr descr="Abstract background." id="278" name="Google Shape;278;p44"/>
          <p:cNvPicPr preferRelativeResize="0"/>
          <p:nvPr/>
        </p:nvPicPr>
        <p:blipFill>
          <a:blip r:embed="rId2">
            <a:alphaModFix amt="85000"/>
          </a:blip>
          <a:stretch>
            <a:fillRect/>
          </a:stretch>
        </p:blipFill>
        <p:spPr>
          <a:xfrm>
            <a:off x="0" y="0"/>
            <a:ext cx="9144000" cy="5143500"/>
          </a:xfrm>
          <a:prstGeom prst="rect">
            <a:avLst/>
          </a:prstGeom>
          <a:noFill/>
          <a:ln>
            <a:noFill/>
          </a:ln>
        </p:spPr>
      </p:pic>
      <p:sp>
        <p:nvSpPr>
          <p:cNvPr id="279" name="Google Shape;279;p44"/>
          <p:cNvSpPr/>
          <p:nvPr>
            <p:ph idx="2" type="pic"/>
          </p:nvPr>
        </p:nvSpPr>
        <p:spPr>
          <a:xfrm>
            <a:off x="6794500" y="0"/>
            <a:ext cx="2349600" cy="5143500"/>
          </a:xfrm>
          <a:prstGeom prst="rect">
            <a:avLst/>
          </a:prstGeom>
          <a:noFill/>
          <a:ln>
            <a:noFill/>
          </a:ln>
        </p:spPr>
      </p:sp>
      <p:sp>
        <p:nvSpPr>
          <p:cNvPr id="280" name="Google Shape;280;p44"/>
          <p:cNvSpPr txBox="1"/>
          <p:nvPr>
            <p:ph idx="1" type="body"/>
          </p:nvPr>
        </p:nvSpPr>
        <p:spPr>
          <a:xfrm>
            <a:off x="3108525" y="3747700"/>
            <a:ext cx="3549900" cy="1112400"/>
          </a:xfrm>
          <a:prstGeom prst="rect">
            <a:avLst/>
          </a:prstGeom>
        </p:spPr>
        <p:txBody>
          <a:bodyPr anchorCtr="0" anchor="t" bIns="91425" lIns="91425" spcFirstLastPara="1" rIns="91425" wrap="square" tIns="91425">
            <a:noAutofit/>
          </a:bodyPr>
          <a:lstStyle>
            <a:lvl1pPr indent="-279400" lvl="0" marL="457200">
              <a:spcBef>
                <a:spcPts val="0"/>
              </a:spcBef>
              <a:spcAft>
                <a:spcPts val="0"/>
              </a:spcAft>
              <a:buClr>
                <a:schemeClr val="lt1"/>
              </a:buClr>
              <a:buSzPts val="800"/>
              <a:buFont typeface="Work Sans"/>
              <a:buChar char="●"/>
              <a:defRPr sz="800"/>
            </a:lvl1pPr>
            <a:lvl2pPr indent="-279400" lvl="1" marL="914400">
              <a:spcBef>
                <a:spcPts val="0"/>
              </a:spcBef>
              <a:spcAft>
                <a:spcPts val="0"/>
              </a:spcAft>
              <a:buClr>
                <a:schemeClr val="lt1"/>
              </a:buClr>
              <a:buSzPts val="800"/>
              <a:buFont typeface="Work Sans"/>
              <a:buChar char="○"/>
              <a:defRPr sz="800"/>
            </a:lvl2pPr>
            <a:lvl3pPr indent="-279400" lvl="2" marL="1371600">
              <a:spcBef>
                <a:spcPts val="0"/>
              </a:spcBef>
              <a:spcAft>
                <a:spcPts val="0"/>
              </a:spcAft>
              <a:buClr>
                <a:schemeClr val="lt1"/>
              </a:buClr>
              <a:buSzPts val="800"/>
              <a:buFont typeface="Work Sans"/>
              <a:buChar char="■"/>
              <a:defRPr sz="800"/>
            </a:lvl3pPr>
            <a:lvl4pPr indent="-279400" lvl="3" marL="1828800">
              <a:spcBef>
                <a:spcPts val="0"/>
              </a:spcBef>
              <a:spcAft>
                <a:spcPts val="0"/>
              </a:spcAft>
              <a:buClr>
                <a:schemeClr val="lt1"/>
              </a:buClr>
              <a:buSzPts val="800"/>
              <a:buFont typeface="Work Sans"/>
              <a:buChar char="●"/>
              <a:defRPr sz="800"/>
            </a:lvl4pPr>
            <a:lvl5pPr indent="-279400" lvl="4" marL="2286000">
              <a:spcBef>
                <a:spcPts val="0"/>
              </a:spcBef>
              <a:spcAft>
                <a:spcPts val="0"/>
              </a:spcAft>
              <a:buClr>
                <a:schemeClr val="lt1"/>
              </a:buClr>
              <a:buSzPts val="800"/>
              <a:buFont typeface="Work Sans"/>
              <a:buChar char="○"/>
              <a:defRPr sz="800"/>
            </a:lvl5pPr>
            <a:lvl6pPr indent="-279400" lvl="5" marL="2743200">
              <a:spcBef>
                <a:spcPts val="0"/>
              </a:spcBef>
              <a:spcAft>
                <a:spcPts val="0"/>
              </a:spcAft>
              <a:buClr>
                <a:schemeClr val="lt1"/>
              </a:buClr>
              <a:buSzPts val="800"/>
              <a:buFont typeface="Work Sans"/>
              <a:buChar char="■"/>
              <a:defRPr sz="800"/>
            </a:lvl6pPr>
            <a:lvl7pPr indent="-279400" lvl="6" marL="3200400">
              <a:spcBef>
                <a:spcPts val="0"/>
              </a:spcBef>
              <a:spcAft>
                <a:spcPts val="0"/>
              </a:spcAft>
              <a:buClr>
                <a:schemeClr val="lt1"/>
              </a:buClr>
              <a:buSzPts val="800"/>
              <a:buFont typeface="Work Sans"/>
              <a:buChar char="●"/>
              <a:defRPr sz="800"/>
            </a:lvl7pPr>
            <a:lvl8pPr indent="-279400" lvl="7" marL="3657600">
              <a:spcBef>
                <a:spcPts val="0"/>
              </a:spcBef>
              <a:spcAft>
                <a:spcPts val="0"/>
              </a:spcAft>
              <a:buClr>
                <a:schemeClr val="lt1"/>
              </a:buClr>
              <a:buSzPts val="800"/>
              <a:buFont typeface="Work Sans"/>
              <a:buChar char="○"/>
              <a:defRPr sz="800"/>
            </a:lvl8pPr>
            <a:lvl9pPr indent="-279400" lvl="8" marL="4114800">
              <a:spcBef>
                <a:spcPts val="0"/>
              </a:spcBef>
              <a:spcAft>
                <a:spcPts val="0"/>
              </a:spcAft>
              <a:buClr>
                <a:schemeClr val="lt1"/>
              </a:buClr>
              <a:buSzPts val="800"/>
              <a:buFont typeface="Work Sans"/>
              <a:buChar char="■"/>
              <a:defRPr sz="800"/>
            </a:lvl9pPr>
          </a:lstStyle>
          <a:p/>
        </p:txBody>
      </p:sp>
      <p:sp>
        <p:nvSpPr>
          <p:cNvPr id="281" name="Google Shape;281;p44"/>
          <p:cNvSpPr txBox="1"/>
          <p:nvPr>
            <p:ph idx="3" type="subTitle"/>
          </p:nvPr>
        </p:nvSpPr>
        <p:spPr>
          <a:xfrm>
            <a:off x="117372" y="3520186"/>
            <a:ext cx="3600900" cy="5817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1200"/>
              <a:buFont typeface="Work Sans"/>
              <a:buNone/>
              <a:defRPr sz="12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2" name="Google Shape;282;p44"/>
          <p:cNvSpPr txBox="1"/>
          <p:nvPr>
            <p:ph idx="4" type="body"/>
          </p:nvPr>
        </p:nvSpPr>
        <p:spPr>
          <a:xfrm>
            <a:off x="55300" y="41175"/>
            <a:ext cx="6603000" cy="3244800"/>
          </a:xfrm>
          <a:prstGeom prst="rect">
            <a:avLst/>
          </a:prstGeom>
        </p:spPr>
        <p:txBody>
          <a:bodyPr anchorCtr="0" anchor="t" bIns="91425" lIns="91425" spcFirstLastPara="1" rIns="91425" wrap="square" tIns="91425">
            <a:noAutofit/>
          </a:bodyPr>
          <a:lstStyle>
            <a:lvl1pPr indent="-381000" lvl="0" marL="457200">
              <a:spcBef>
                <a:spcPts val="0"/>
              </a:spcBef>
              <a:spcAft>
                <a:spcPts val="0"/>
              </a:spcAft>
              <a:buClr>
                <a:schemeClr val="lt1"/>
              </a:buClr>
              <a:buSzPts val="2400"/>
              <a:buChar char="●"/>
              <a:defRPr sz="2400"/>
            </a:lvl1pPr>
            <a:lvl2pPr indent="-381000" lvl="1" marL="914400">
              <a:spcBef>
                <a:spcPts val="0"/>
              </a:spcBef>
              <a:spcAft>
                <a:spcPts val="0"/>
              </a:spcAft>
              <a:buClr>
                <a:schemeClr val="lt1"/>
              </a:buClr>
              <a:buSzPts val="2400"/>
              <a:buChar char="○"/>
              <a:defRPr sz="2400"/>
            </a:lvl2pPr>
            <a:lvl3pPr indent="-381000" lvl="2" marL="1371600">
              <a:spcBef>
                <a:spcPts val="0"/>
              </a:spcBef>
              <a:spcAft>
                <a:spcPts val="0"/>
              </a:spcAft>
              <a:buClr>
                <a:schemeClr val="lt1"/>
              </a:buClr>
              <a:buSzPts val="2400"/>
              <a:buChar char="■"/>
              <a:defRPr sz="2400"/>
            </a:lvl3pPr>
            <a:lvl4pPr indent="-381000" lvl="3" marL="1828800">
              <a:spcBef>
                <a:spcPts val="0"/>
              </a:spcBef>
              <a:spcAft>
                <a:spcPts val="0"/>
              </a:spcAft>
              <a:buClr>
                <a:schemeClr val="lt1"/>
              </a:buClr>
              <a:buSzPts val="2400"/>
              <a:buChar char="●"/>
              <a:defRPr sz="2400"/>
            </a:lvl4pPr>
            <a:lvl5pPr indent="-381000" lvl="4" marL="2286000">
              <a:spcBef>
                <a:spcPts val="0"/>
              </a:spcBef>
              <a:spcAft>
                <a:spcPts val="0"/>
              </a:spcAft>
              <a:buClr>
                <a:schemeClr val="lt1"/>
              </a:buClr>
              <a:buSzPts val="2400"/>
              <a:buChar char="○"/>
              <a:defRPr sz="2400"/>
            </a:lvl5pPr>
            <a:lvl6pPr indent="-381000" lvl="5" marL="2743200">
              <a:spcBef>
                <a:spcPts val="0"/>
              </a:spcBef>
              <a:spcAft>
                <a:spcPts val="0"/>
              </a:spcAft>
              <a:buClr>
                <a:schemeClr val="lt1"/>
              </a:buClr>
              <a:buSzPts val="2400"/>
              <a:buChar char="■"/>
              <a:defRPr sz="2400"/>
            </a:lvl6pPr>
            <a:lvl7pPr indent="-381000" lvl="6" marL="3200400">
              <a:spcBef>
                <a:spcPts val="0"/>
              </a:spcBef>
              <a:spcAft>
                <a:spcPts val="0"/>
              </a:spcAft>
              <a:buClr>
                <a:schemeClr val="lt1"/>
              </a:buClr>
              <a:buSzPts val="2400"/>
              <a:buChar char="●"/>
              <a:defRPr sz="2400"/>
            </a:lvl7pPr>
            <a:lvl8pPr indent="-381000" lvl="7" marL="3657600">
              <a:spcBef>
                <a:spcPts val="0"/>
              </a:spcBef>
              <a:spcAft>
                <a:spcPts val="0"/>
              </a:spcAft>
              <a:buClr>
                <a:schemeClr val="lt1"/>
              </a:buClr>
              <a:buSzPts val="2400"/>
              <a:buChar char="○"/>
              <a:defRPr sz="2400"/>
            </a:lvl8pPr>
            <a:lvl9pPr indent="-381000" lvl="8" marL="4114800">
              <a:spcBef>
                <a:spcPts val="0"/>
              </a:spcBef>
              <a:spcAft>
                <a:spcPts val="0"/>
              </a:spcAft>
              <a:buClr>
                <a:schemeClr val="lt1"/>
              </a:buClr>
              <a:buSzPts val="2400"/>
              <a:buChar char="■"/>
              <a:defRPr sz="2400"/>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Statistics">
  <p:cSld name="CUSTOM_9">
    <p:spTree>
      <p:nvGrpSpPr>
        <p:cNvPr id="283" name="Shape 283"/>
        <p:cNvGrpSpPr/>
        <p:nvPr/>
      </p:nvGrpSpPr>
      <p:grpSpPr>
        <a:xfrm>
          <a:off x="0" y="0"/>
          <a:ext cx="0" cy="0"/>
          <a:chOff x="0" y="0"/>
          <a:chExt cx="0" cy="0"/>
        </a:xfrm>
      </p:grpSpPr>
      <p:pic>
        <p:nvPicPr>
          <p:cNvPr descr="Abstract background." id="284" name="Google Shape;284;p45"/>
          <p:cNvPicPr preferRelativeResize="0"/>
          <p:nvPr/>
        </p:nvPicPr>
        <p:blipFill>
          <a:blip r:embed="rId2">
            <a:alphaModFix/>
          </a:blip>
          <a:stretch>
            <a:fillRect/>
          </a:stretch>
        </p:blipFill>
        <p:spPr>
          <a:xfrm>
            <a:off x="0" y="0"/>
            <a:ext cx="9144000" cy="5143500"/>
          </a:xfrm>
          <a:prstGeom prst="rect">
            <a:avLst/>
          </a:prstGeom>
          <a:noFill/>
          <a:ln>
            <a:noFill/>
          </a:ln>
        </p:spPr>
      </p:pic>
      <p:sp>
        <p:nvSpPr>
          <p:cNvPr id="285" name="Google Shape;285;p45"/>
          <p:cNvSpPr txBox="1"/>
          <p:nvPr>
            <p:ph type="title"/>
          </p:nvPr>
        </p:nvSpPr>
        <p:spPr>
          <a:xfrm>
            <a:off x="6658265" y="841209"/>
            <a:ext cx="2024100" cy="8814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3600"/>
              <a:buFont typeface="Work Sans"/>
              <a:buNone/>
              <a:defRPr sz="3600"/>
            </a:lvl1pPr>
            <a:lvl2pPr lvl="1">
              <a:lnSpc>
                <a:spcPct val="80000"/>
              </a:lnSpc>
              <a:spcBef>
                <a:spcPts val="0"/>
              </a:spcBef>
              <a:spcAft>
                <a:spcPts val="0"/>
              </a:spcAft>
              <a:buSzPts val="1400"/>
              <a:buNone/>
              <a:defRPr/>
            </a:lvl2pPr>
            <a:lvl3pPr lvl="2">
              <a:lnSpc>
                <a:spcPct val="80000"/>
              </a:lnSpc>
              <a:spcBef>
                <a:spcPts val="0"/>
              </a:spcBef>
              <a:spcAft>
                <a:spcPts val="0"/>
              </a:spcAft>
              <a:buSzPts val="1400"/>
              <a:buNone/>
              <a:defRPr/>
            </a:lvl3pPr>
            <a:lvl4pPr lvl="3">
              <a:lnSpc>
                <a:spcPct val="80000"/>
              </a:lnSpc>
              <a:spcBef>
                <a:spcPts val="0"/>
              </a:spcBef>
              <a:spcAft>
                <a:spcPts val="0"/>
              </a:spcAft>
              <a:buSzPts val="1400"/>
              <a:buNone/>
              <a:defRPr/>
            </a:lvl4pPr>
            <a:lvl5pPr lvl="4">
              <a:lnSpc>
                <a:spcPct val="80000"/>
              </a:lnSpc>
              <a:spcBef>
                <a:spcPts val="0"/>
              </a:spcBef>
              <a:spcAft>
                <a:spcPts val="0"/>
              </a:spcAft>
              <a:buSzPts val="1400"/>
              <a:buNone/>
              <a:defRPr/>
            </a:lvl5pPr>
            <a:lvl6pPr lvl="5">
              <a:lnSpc>
                <a:spcPct val="80000"/>
              </a:lnSpc>
              <a:spcBef>
                <a:spcPts val="0"/>
              </a:spcBef>
              <a:spcAft>
                <a:spcPts val="0"/>
              </a:spcAft>
              <a:buSzPts val="1400"/>
              <a:buNone/>
              <a:defRPr/>
            </a:lvl6pPr>
            <a:lvl7pPr lvl="6">
              <a:lnSpc>
                <a:spcPct val="80000"/>
              </a:lnSpc>
              <a:spcBef>
                <a:spcPts val="0"/>
              </a:spcBef>
              <a:spcAft>
                <a:spcPts val="0"/>
              </a:spcAft>
              <a:buSzPts val="1400"/>
              <a:buNone/>
              <a:defRPr/>
            </a:lvl7pPr>
            <a:lvl8pPr lvl="7">
              <a:lnSpc>
                <a:spcPct val="80000"/>
              </a:lnSpc>
              <a:spcBef>
                <a:spcPts val="0"/>
              </a:spcBef>
              <a:spcAft>
                <a:spcPts val="0"/>
              </a:spcAft>
              <a:buSzPts val="1400"/>
              <a:buNone/>
              <a:defRPr/>
            </a:lvl8pPr>
            <a:lvl9pPr lvl="8">
              <a:lnSpc>
                <a:spcPct val="80000"/>
              </a:lnSpc>
              <a:spcBef>
                <a:spcPts val="0"/>
              </a:spcBef>
              <a:spcAft>
                <a:spcPts val="0"/>
              </a:spcAft>
              <a:buSzPts val="1400"/>
              <a:buNone/>
              <a:defRPr/>
            </a:lvl9pPr>
          </a:lstStyle>
          <a:p/>
        </p:txBody>
      </p:sp>
      <p:sp>
        <p:nvSpPr>
          <p:cNvPr id="286" name="Google Shape;286;p45"/>
          <p:cNvSpPr txBox="1"/>
          <p:nvPr>
            <p:ph idx="1" type="subTitle"/>
          </p:nvPr>
        </p:nvSpPr>
        <p:spPr>
          <a:xfrm>
            <a:off x="6671415" y="1323409"/>
            <a:ext cx="2003700" cy="309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100"/>
              <a:buFont typeface="Work Sans"/>
              <a:buNone/>
              <a:defRPr sz="11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7" name="Google Shape;287;p45"/>
          <p:cNvSpPr txBox="1"/>
          <p:nvPr>
            <p:ph idx="2" type="body"/>
          </p:nvPr>
        </p:nvSpPr>
        <p:spPr>
          <a:xfrm>
            <a:off x="2506950" y="883225"/>
            <a:ext cx="3866700" cy="27279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Clr>
                <a:schemeClr val="lt1"/>
              </a:buClr>
              <a:buSzPts val="1600"/>
              <a:buFont typeface="Work Sans"/>
              <a:buChar char="●"/>
              <a:defRPr sz="1600"/>
            </a:lvl1pPr>
            <a:lvl2pPr indent="-330200" lvl="1" marL="914400">
              <a:spcBef>
                <a:spcPts val="0"/>
              </a:spcBef>
              <a:spcAft>
                <a:spcPts val="0"/>
              </a:spcAft>
              <a:buClr>
                <a:schemeClr val="lt1"/>
              </a:buClr>
              <a:buSzPts val="1600"/>
              <a:buFont typeface="Work Sans"/>
              <a:buChar char="○"/>
              <a:defRPr sz="1600"/>
            </a:lvl2pPr>
            <a:lvl3pPr indent="-330200" lvl="2" marL="1371600">
              <a:spcBef>
                <a:spcPts val="0"/>
              </a:spcBef>
              <a:spcAft>
                <a:spcPts val="0"/>
              </a:spcAft>
              <a:buClr>
                <a:schemeClr val="lt1"/>
              </a:buClr>
              <a:buSzPts val="1600"/>
              <a:buFont typeface="Work Sans"/>
              <a:buChar char="■"/>
              <a:defRPr sz="1600"/>
            </a:lvl3pPr>
            <a:lvl4pPr indent="-330200" lvl="3" marL="1828800">
              <a:spcBef>
                <a:spcPts val="0"/>
              </a:spcBef>
              <a:spcAft>
                <a:spcPts val="0"/>
              </a:spcAft>
              <a:buClr>
                <a:schemeClr val="lt1"/>
              </a:buClr>
              <a:buSzPts val="1600"/>
              <a:buFont typeface="Work Sans"/>
              <a:buChar char="●"/>
              <a:defRPr sz="1600"/>
            </a:lvl4pPr>
            <a:lvl5pPr indent="-330200" lvl="4" marL="2286000">
              <a:spcBef>
                <a:spcPts val="0"/>
              </a:spcBef>
              <a:spcAft>
                <a:spcPts val="0"/>
              </a:spcAft>
              <a:buClr>
                <a:schemeClr val="lt1"/>
              </a:buClr>
              <a:buSzPts val="1600"/>
              <a:buFont typeface="Work Sans"/>
              <a:buChar char="○"/>
              <a:defRPr sz="1600"/>
            </a:lvl5pPr>
            <a:lvl6pPr indent="-330200" lvl="5" marL="2743200">
              <a:spcBef>
                <a:spcPts val="0"/>
              </a:spcBef>
              <a:spcAft>
                <a:spcPts val="0"/>
              </a:spcAft>
              <a:buClr>
                <a:schemeClr val="lt1"/>
              </a:buClr>
              <a:buSzPts val="1600"/>
              <a:buFont typeface="Work Sans"/>
              <a:buChar char="■"/>
              <a:defRPr sz="1600"/>
            </a:lvl6pPr>
            <a:lvl7pPr indent="-330200" lvl="6" marL="3200400">
              <a:spcBef>
                <a:spcPts val="0"/>
              </a:spcBef>
              <a:spcAft>
                <a:spcPts val="0"/>
              </a:spcAft>
              <a:buClr>
                <a:schemeClr val="lt1"/>
              </a:buClr>
              <a:buSzPts val="1600"/>
              <a:buFont typeface="Work Sans"/>
              <a:buChar char="●"/>
              <a:defRPr sz="1600"/>
            </a:lvl7pPr>
            <a:lvl8pPr indent="-330200" lvl="7" marL="3657600">
              <a:spcBef>
                <a:spcPts val="0"/>
              </a:spcBef>
              <a:spcAft>
                <a:spcPts val="0"/>
              </a:spcAft>
              <a:buClr>
                <a:schemeClr val="lt1"/>
              </a:buClr>
              <a:buSzPts val="1600"/>
              <a:buFont typeface="Work Sans"/>
              <a:buChar char="○"/>
              <a:defRPr sz="1600"/>
            </a:lvl8pPr>
            <a:lvl9pPr indent="-330200" lvl="8" marL="4114800">
              <a:spcBef>
                <a:spcPts val="0"/>
              </a:spcBef>
              <a:spcAft>
                <a:spcPts val="0"/>
              </a:spcAft>
              <a:buClr>
                <a:schemeClr val="lt1"/>
              </a:buClr>
              <a:buSzPts val="1600"/>
              <a:buFont typeface="Work Sans"/>
              <a:buChar char="■"/>
              <a:defRPr sz="1600"/>
            </a:lvl9pPr>
          </a:lstStyle>
          <a:p/>
        </p:txBody>
      </p:sp>
      <p:sp>
        <p:nvSpPr>
          <p:cNvPr id="288" name="Google Shape;288;p45"/>
          <p:cNvSpPr txBox="1"/>
          <p:nvPr>
            <p:ph idx="3" type="title"/>
          </p:nvPr>
        </p:nvSpPr>
        <p:spPr>
          <a:xfrm>
            <a:off x="101700" y="901050"/>
            <a:ext cx="2269500" cy="15099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2400"/>
              <a:buFont typeface="Work Sans"/>
              <a:buNone/>
              <a:defRPr sz="2400"/>
            </a:lvl1pPr>
            <a:lvl2pPr lvl="1">
              <a:spcBef>
                <a:spcPts val="0"/>
              </a:spcBef>
              <a:spcAft>
                <a:spcPts val="0"/>
              </a:spcAft>
              <a:buClr>
                <a:schemeClr val="lt1"/>
              </a:buClr>
              <a:buSzPts val="2400"/>
              <a:buFont typeface="Work Sans"/>
              <a:buNone/>
              <a:defRPr sz="2400">
                <a:solidFill>
                  <a:schemeClr val="lt1"/>
                </a:solidFill>
              </a:defRPr>
            </a:lvl2pPr>
            <a:lvl3pPr lvl="2">
              <a:spcBef>
                <a:spcPts val="0"/>
              </a:spcBef>
              <a:spcAft>
                <a:spcPts val="0"/>
              </a:spcAft>
              <a:buClr>
                <a:schemeClr val="lt1"/>
              </a:buClr>
              <a:buSzPts val="2400"/>
              <a:buFont typeface="Work Sans"/>
              <a:buNone/>
              <a:defRPr sz="2400">
                <a:solidFill>
                  <a:schemeClr val="lt1"/>
                </a:solidFill>
              </a:defRPr>
            </a:lvl3pPr>
            <a:lvl4pPr lvl="3">
              <a:spcBef>
                <a:spcPts val="0"/>
              </a:spcBef>
              <a:spcAft>
                <a:spcPts val="0"/>
              </a:spcAft>
              <a:buClr>
                <a:schemeClr val="lt1"/>
              </a:buClr>
              <a:buSzPts val="2400"/>
              <a:buFont typeface="Work Sans"/>
              <a:buNone/>
              <a:defRPr sz="2400">
                <a:solidFill>
                  <a:schemeClr val="lt1"/>
                </a:solidFill>
              </a:defRPr>
            </a:lvl4pPr>
            <a:lvl5pPr lvl="4">
              <a:spcBef>
                <a:spcPts val="0"/>
              </a:spcBef>
              <a:spcAft>
                <a:spcPts val="0"/>
              </a:spcAft>
              <a:buClr>
                <a:schemeClr val="lt1"/>
              </a:buClr>
              <a:buSzPts val="2400"/>
              <a:buFont typeface="Work Sans"/>
              <a:buNone/>
              <a:defRPr sz="2400">
                <a:solidFill>
                  <a:schemeClr val="lt1"/>
                </a:solidFill>
              </a:defRPr>
            </a:lvl5pPr>
            <a:lvl6pPr lvl="5">
              <a:spcBef>
                <a:spcPts val="0"/>
              </a:spcBef>
              <a:spcAft>
                <a:spcPts val="0"/>
              </a:spcAft>
              <a:buClr>
                <a:schemeClr val="lt1"/>
              </a:buClr>
              <a:buSzPts val="2400"/>
              <a:buFont typeface="Work Sans"/>
              <a:buNone/>
              <a:defRPr sz="2400">
                <a:solidFill>
                  <a:schemeClr val="lt1"/>
                </a:solidFill>
              </a:defRPr>
            </a:lvl6pPr>
            <a:lvl7pPr lvl="6">
              <a:spcBef>
                <a:spcPts val="0"/>
              </a:spcBef>
              <a:spcAft>
                <a:spcPts val="0"/>
              </a:spcAft>
              <a:buClr>
                <a:schemeClr val="lt1"/>
              </a:buClr>
              <a:buSzPts val="2400"/>
              <a:buFont typeface="Work Sans"/>
              <a:buNone/>
              <a:defRPr sz="2400">
                <a:solidFill>
                  <a:schemeClr val="lt1"/>
                </a:solidFill>
              </a:defRPr>
            </a:lvl7pPr>
            <a:lvl8pPr lvl="7">
              <a:spcBef>
                <a:spcPts val="0"/>
              </a:spcBef>
              <a:spcAft>
                <a:spcPts val="0"/>
              </a:spcAft>
              <a:buClr>
                <a:schemeClr val="lt1"/>
              </a:buClr>
              <a:buSzPts val="2400"/>
              <a:buFont typeface="Work Sans"/>
              <a:buNone/>
              <a:defRPr sz="2400">
                <a:solidFill>
                  <a:schemeClr val="lt1"/>
                </a:solidFill>
              </a:defRPr>
            </a:lvl8pPr>
            <a:lvl9pPr lvl="8">
              <a:spcBef>
                <a:spcPts val="0"/>
              </a:spcBef>
              <a:spcAft>
                <a:spcPts val="0"/>
              </a:spcAft>
              <a:buClr>
                <a:schemeClr val="lt1"/>
              </a:buClr>
              <a:buSzPts val="2400"/>
              <a:buFont typeface="Work Sans"/>
              <a:buNone/>
              <a:defRPr sz="2400">
                <a:solidFill>
                  <a:schemeClr val="lt1"/>
                </a:solidFill>
              </a:defRPr>
            </a:lvl9pPr>
          </a:lstStyle>
          <a:p/>
        </p:txBody>
      </p:sp>
      <p:sp>
        <p:nvSpPr>
          <p:cNvPr id="289" name="Google Shape;289;p45"/>
          <p:cNvSpPr txBox="1"/>
          <p:nvPr>
            <p:ph idx="4"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290" name="Google Shape;290;p45"/>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291" name="Google Shape;291;p45"/>
          <p:cNvSpPr txBox="1"/>
          <p:nvPr>
            <p:ph idx="5" type="title"/>
          </p:nvPr>
        </p:nvSpPr>
        <p:spPr>
          <a:xfrm>
            <a:off x="6658265" y="1844009"/>
            <a:ext cx="2024100" cy="8814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3600"/>
              <a:buFont typeface="Work Sans"/>
              <a:buNone/>
              <a:defRPr sz="3600"/>
            </a:lvl1pPr>
            <a:lvl2pPr lvl="1">
              <a:lnSpc>
                <a:spcPct val="80000"/>
              </a:lnSpc>
              <a:spcBef>
                <a:spcPts val="0"/>
              </a:spcBef>
              <a:spcAft>
                <a:spcPts val="0"/>
              </a:spcAft>
              <a:buSzPts val="1400"/>
              <a:buNone/>
              <a:defRPr/>
            </a:lvl2pPr>
            <a:lvl3pPr lvl="2">
              <a:lnSpc>
                <a:spcPct val="80000"/>
              </a:lnSpc>
              <a:spcBef>
                <a:spcPts val="0"/>
              </a:spcBef>
              <a:spcAft>
                <a:spcPts val="0"/>
              </a:spcAft>
              <a:buSzPts val="1400"/>
              <a:buNone/>
              <a:defRPr/>
            </a:lvl3pPr>
            <a:lvl4pPr lvl="3">
              <a:lnSpc>
                <a:spcPct val="80000"/>
              </a:lnSpc>
              <a:spcBef>
                <a:spcPts val="0"/>
              </a:spcBef>
              <a:spcAft>
                <a:spcPts val="0"/>
              </a:spcAft>
              <a:buSzPts val="1400"/>
              <a:buNone/>
              <a:defRPr/>
            </a:lvl4pPr>
            <a:lvl5pPr lvl="4">
              <a:lnSpc>
                <a:spcPct val="80000"/>
              </a:lnSpc>
              <a:spcBef>
                <a:spcPts val="0"/>
              </a:spcBef>
              <a:spcAft>
                <a:spcPts val="0"/>
              </a:spcAft>
              <a:buSzPts val="1400"/>
              <a:buNone/>
              <a:defRPr/>
            </a:lvl5pPr>
            <a:lvl6pPr lvl="5">
              <a:lnSpc>
                <a:spcPct val="80000"/>
              </a:lnSpc>
              <a:spcBef>
                <a:spcPts val="0"/>
              </a:spcBef>
              <a:spcAft>
                <a:spcPts val="0"/>
              </a:spcAft>
              <a:buSzPts val="1400"/>
              <a:buNone/>
              <a:defRPr/>
            </a:lvl6pPr>
            <a:lvl7pPr lvl="6">
              <a:lnSpc>
                <a:spcPct val="80000"/>
              </a:lnSpc>
              <a:spcBef>
                <a:spcPts val="0"/>
              </a:spcBef>
              <a:spcAft>
                <a:spcPts val="0"/>
              </a:spcAft>
              <a:buSzPts val="1400"/>
              <a:buNone/>
              <a:defRPr/>
            </a:lvl7pPr>
            <a:lvl8pPr lvl="7">
              <a:lnSpc>
                <a:spcPct val="80000"/>
              </a:lnSpc>
              <a:spcBef>
                <a:spcPts val="0"/>
              </a:spcBef>
              <a:spcAft>
                <a:spcPts val="0"/>
              </a:spcAft>
              <a:buSzPts val="1400"/>
              <a:buNone/>
              <a:defRPr/>
            </a:lvl8pPr>
            <a:lvl9pPr lvl="8">
              <a:lnSpc>
                <a:spcPct val="80000"/>
              </a:lnSpc>
              <a:spcBef>
                <a:spcPts val="0"/>
              </a:spcBef>
              <a:spcAft>
                <a:spcPts val="0"/>
              </a:spcAft>
              <a:buSzPts val="1400"/>
              <a:buNone/>
              <a:defRPr/>
            </a:lvl9pPr>
          </a:lstStyle>
          <a:p/>
        </p:txBody>
      </p:sp>
      <p:sp>
        <p:nvSpPr>
          <p:cNvPr id="292" name="Google Shape;292;p45"/>
          <p:cNvSpPr txBox="1"/>
          <p:nvPr>
            <p:ph idx="6" type="subTitle"/>
          </p:nvPr>
        </p:nvSpPr>
        <p:spPr>
          <a:xfrm>
            <a:off x="6671415" y="2326209"/>
            <a:ext cx="2003700" cy="309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100"/>
              <a:buFont typeface="Work Sans"/>
              <a:buNone/>
              <a:defRPr sz="11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3" name="Google Shape;293;p45"/>
          <p:cNvSpPr txBox="1"/>
          <p:nvPr>
            <p:ph idx="7" type="title"/>
          </p:nvPr>
        </p:nvSpPr>
        <p:spPr>
          <a:xfrm>
            <a:off x="6658265" y="2846809"/>
            <a:ext cx="2024100" cy="8814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3600"/>
              <a:buFont typeface="Work Sans"/>
              <a:buNone/>
              <a:defRPr sz="3600"/>
            </a:lvl1pPr>
            <a:lvl2pPr lvl="1">
              <a:lnSpc>
                <a:spcPct val="80000"/>
              </a:lnSpc>
              <a:spcBef>
                <a:spcPts val="0"/>
              </a:spcBef>
              <a:spcAft>
                <a:spcPts val="0"/>
              </a:spcAft>
              <a:buSzPts val="1400"/>
              <a:buNone/>
              <a:defRPr/>
            </a:lvl2pPr>
            <a:lvl3pPr lvl="2">
              <a:lnSpc>
                <a:spcPct val="80000"/>
              </a:lnSpc>
              <a:spcBef>
                <a:spcPts val="0"/>
              </a:spcBef>
              <a:spcAft>
                <a:spcPts val="0"/>
              </a:spcAft>
              <a:buSzPts val="1400"/>
              <a:buNone/>
              <a:defRPr/>
            </a:lvl3pPr>
            <a:lvl4pPr lvl="3">
              <a:lnSpc>
                <a:spcPct val="80000"/>
              </a:lnSpc>
              <a:spcBef>
                <a:spcPts val="0"/>
              </a:spcBef>
              <a:spcAft>
                <a:spcPts val="0"/>
              </a:spcAft>
              <a:buSzPts val="1400"/>
              <a:buNone/>
              <a:defRPr/>
            </a:lvl4pPr>
            <a:lvl5pPr lvl="4">
              <a:lnSpc>
                <a:spcPct val="80000"/>
              </a:lnSpc>
              <a:spcBef>
                <a:spcPts val="0"/>
              </a:spcBef>
              <a:spcAft>
                <a:spcPts val="0"/>
              </a:spcAft>
              <a:buSzPts val="1400"/>
              <a:buNone/>
              <a:defRPr/>
            </a:lvl5pPr>
            <a:lvl6pPr lvl="5">
              <a:lnSpc>
                <a:spcPct val="80000"/>
              </a:lnSpc>
              <a:spcBef>
                <a:spcPts val="0"/>
              </a:spcBef>
              <a:spcAft>
                <a:spcPts val="0"/>
              </a:spcAft>
              <a:buSzPts val="1400"/>
              <a:buNone/>
              <a:defRPr/>
            </a:lvl6pPr>
            <a:lvl7pPr lvl="6">
              <a:lnSpc>
                <a:spcPct val="80000"/>
              </a:lnSpc>
              <a:spcBef>
                <a:spcPts val="0"/>
              </a:spcBef>
              <a:spcAft>
                <a:spcPts val="0"/>
              </a:spcAft>
              <a:buSzPts val="1400"/>
              <a:buNone/>
              <a:defRPr/>
            </a:lvl7pPr>
            <a:lvl8pPr lvl="7">
              <a:lnSpc>
                <a:spcPct val="80000"/>
              </a:lnSpc>
              <a:spcBef>
                <a:spcPts val="0"/>
              </a:spcBef>
              <a:spcAft>
                <a:spcPts val="0"/>
              </a:spcAft>
              <a:buSzPts val="1400"/>
              <a:buNone/>
              <a:defRPr/>
            </a:lvl8pPr>
            <a:lvl9pPr lvl="8">
              <a:lnSpc>
                <a:spcPct val="80000"/>
              </a:lnSpc>
              <a:spcBef>
                <a:spcPts val="0"/>
              </a:spcBef>
              <a:spcAft>
                <a:spcPts val="0"/>
              </a:spcAft>
              <a:buSzPts val="1400"/>
              <a:buNone/>
              <a:defRPr/>
            </a:lvl9pPr>
          </a:lstStyle>
          <a:p/>
        </p:txBody>
      </p:sp>
      <p:sp>
        <p:nvSpPr>
          <p:cNvPr id="294" name="Google Shape;294;p45"/>
          <p:cNvSpPr txBox="1"/>
          <p:nvPr>
            <p:ph idx="8" type="subTitle"/>
          </p:nvPr>
        </p:nvSpPr>
        <p:spPr>
          <a:xfrm>
            <a:off x="6671415" y="3329009"/>
            <a:ext cx="2003700" cy="309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100"/>
              <a:buFont typeface="Work Sans"/>
              <a:buNone/>
              <a:defRPr sz="11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5" name="Google Shape;295;p45"/>
          <p:cNvSpPr txBox="1"/>
          <p:nvPr>
            <p:ph idx="9" type="title"/>
          </p:nvPr>
        </p:nvSpPr>
        <p:spPr>
          <a:xfrm>
            <a:off x="6658265" y="3849609"/>
            <a:ext cx="2024100" cy="8814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lt1"/>
              </a:buClr>
              <a:buSzPts val="3600"/>
              <a:buFont typeface="Work Sans"/>
              <a:buNone/>
              <a:defRPr sz="3600"/>
            </a:lvl1pPr>
            <a:lvl2pPr lvl="1">
              <a:lnSpc>
                <a:spcPct val="80000"/>
              </a:lnSpc>
              <a:spcBef>
                <a:spcPts val="0"/>
              </a:spcBef>
              <a:spcAft>
                <a:spcPts val="0"/>
              </a:spcAft>
              <a:buSzPts val="1400"/>
              <a:buNone/>
              <a:defRPr/>
            </a:lvl2pPr>
            <a:lvl3pPr lvl="2">
              <a:lnSpc>
                <a:spcPct val="80000"/>
              </a:lnSpc>
              <a:spcBef>
                <a:spcPts val="0"/>
              </a:spcBef>
              <a:spcAft>
                <a:spcPts val="0"/>
              </a:spcAft>
              <a:buSzPts val="1400"/>
              <a:buNone/>
              <a:defRPr/>
            </a:lvl3pPr>
            <a:lvl4pPr lvl="3">
              <a:lnSpc>
                <a:spcPct val="80000"/>
              </a:lnSpc>
              <a:spcBef>
                <a:spcPts val="0"/>
              </a:spcBef>
              <a:spcAft>
                <a:spcPts val="0"/>
              </a:spcAft>
              <a:buSzPts val="1400"/>
              <a:buNone/>
              <a:defRPr/>
            </a:lvl4pPr>
            <a:lvl5pPr lvl="4">
              <a:lnSpc>
                <a:spcPct val="80000"/>
              </a:lnSpc>
              <a:spcBef>
                <a:spcPts val="0"/>
              </a:spcBef>
              <a:spcAft>
                <a:spcPts val="0"/>
              </a:spcAft>
              <a:buSzPts val="1400"/>
              <a:buNone/>
              <a:defRPr/>
            </a:lvl5pPr>
            <a:lvl6pPr lvl="5">
              <a:lnSpc>
                <a:spcPct val="80000"/>
              </a:lnSpc>
              <a:spcBef>
                <a:spcPts val="0"/>
              </a:spcBef>
              <a:spcAft>
                <a:spcPts val="0"/>
              </a:spcAft>
              <a:buSzPts val="1400"/>
              <a:buNone/>
              <a:defRPr/>
            </a:lvl6pPr>
            <a:lvl7pPr lvl="6">
              <a:lnSpc>
                <a:spcPct val="80000"/>
              </a:lnSpc>
              <a:spcBef>
                <a:spcPts val="0"/>
              </a:spcBef>
              <a:spcAft>
                <a:spcPts val="0"/>
              </a:spcAft>
              <a:buSzPts val="1400"/>
              <a:buNone/>
              <a:defRPr/>
            </a:lvl7pPr>
            <a:lvl8pPr lvl="7">
              <a:lnSpc>
                <a:spcPct val="80000"/>
              </a:lnSpc>
              <a:spcBef>
                <a:spcPts val="0"/>
              </a:spcBef>
              <a:spcAft>
                <a:spcPts val="0"/>
              </a:spcAft>
              <a:buSzPts val="1400"/>
              <a:buNone/>
              <a:defRPr/>
            </a:lvl8pPr>
            <a:lvl9pPr lvl="8">
              <a:lnSpc>
                <a:spcPct val="80000"/>
              </a:lnSpc>
              <a:spcBef>
                <a:spcPts val="0"/>
              </a:spcBef>
              <a:spcAft>
                <a:spcPts val="0"/>
              </a:spcAft>
              <a:buSzPts val="1400"/>
              <a:buNone/>
              <a:defRPr/>
            </a:lvl9pPr>
          </a:lstStyle>
          <a:p/>
        </p:txBody>
      </p:sp>
      <p:sp>
        <p:nvSpPr>
          <p:cNvPr id="296" name="Google Shape;296;p45"/>
          <p:cNvSpPr txBox="1"/>
          <p:nvPr>
            <p:ph idx="13" type="subTitle"/>
          </p:nvPr>
        </p:nvSpPr>
        <p:spPr>
          <a:xfrm>
            <a:off x="6671415" y="4331809"/>
            <a:ext cx="2003700" cy="309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100"/>
              <a:buFont typeface="Work Sans"/>
              <a:buNone/>
              <a:defRPr sz="1100">
                <a:latin typeface="Work Sans"/>
                <a:ea typeface="Work Sans"/>
                <a:cs typeface="Work Sans"/>
                <a:sym typeface="Work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7" name="Google Shape;297;p45"/>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agenda">
  <p:cSld name="CUSTOM_10">
    <p:spTree>
      <p:nvGrpSpPr>
        <p:cNvPr id="298" name="Shape 298"/>
        <p:cNvGrpSpPr/>
        <p:nvPr/>
      </p:nvGrpSpPr>
      <p:grpSpPr>
        <a:xfrm>
          <a:off x="0" y="0"/>
          <a:ext cx="0" cy="0"/>
          <a:chOff x="0" y="0"/>
          <a:chExt cx="0" cy="0"/>
        </a:xfrm>
      </p:grpSpPr>
      <p:pic>
        <p:nvPicPr>
          <p:cNvPr descr="Abstract background." id="299" name="Google Shape;299;p46"/>
          <p:cNvPicPr preferRelativeResize="0"/>
          <p:nvPr/>
        </p:nvPicPr>
        <p:blipFill>
          <a:blip r:embed="rId2">
            <a:alphaModFix amt="70000"/>
          </a:blip>
          <a:stretch>
            <a:fillRect/>
          </a:stretch>
        </p:blipFill>
        <p:spPr>
          <a:xfrm>
            <a:off x="0" y="1"/>
            <a:ext cx="9144000" cy="5143500"/>
          </a:xfrm>
          <a:prstGeom prst="rect">
            <a:avLst/>
          </a:prstGeom>
          <a:noFill/>
          <a:ln>
            <a:noFill/>
          </a:ln>
        </p:spPr>
      </p:pic>
      <p:sp>
        <p:nvSpPr>
          <p:cNvPr id="300" name="Google Shape;300;p46"/>
          <p:cNvSpPr txBox="1"/>
          <p:nvPr>
            <p:ph idx="1" type="subTitle"/>
          </p:nvPr>
        </p:nvSpPr>
        <p:spPr>
          <a:xfrm>
            <a:off x="117187" y="1032979"/>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01" name="Google Shape;301;p46"/>
          <p:cNvSpPr txBox="1"/>
          <p:nvPr>
            <p:ph idx="2" type="body"/>
          </p:nvPr>
        </p:nvSpPr>
        <p:spPr>
          <a:xfrm>
            <a:off x="1062076" y="1050728"/>
            <a:ext cx="8000400" cy="3618000"/>
          </a:xfrm>
          <a:prstGeom prst="rect">
            <a:avLst/>
          </a:prstGeom>
        </p:spPr>
        <p:txBody>
          <a:bodyPr anchorCtr="0" anchor="t" bIns="91425" lIns="91425" spcFirstLastPara="1" rIns="91425" wrap="square" tIns="91425">
            <a:noAutofit/>
          </a:bodyPr>
          <a:lstStyle>
            <a:lvl1pPr indent="-514350" lvl="0" marL="4572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1pPr>
            <a:lvl2pPr indent="-514350" lvl="1" marL="9144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2pPr>
            <a:lvl3pPr indent="-514350" lvl="2" marL="13716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3pPr>
            <a:lvl4pPr indent="-514350" lvl="3" marL="18288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4pPr>
            <a:lvl5pPr indent="-514350" lvl="4" marL="22860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5pPr>
            <a:lvl6pPr indent="-514350" lvl="5" marL="27432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6pPr>
            <a:lvl7pPr indent="-514350" lvl="6" marL="32004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7pPr>
            <a:lvl8pPr indent="-514350" lvl="7" marL="36576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8pPr>
            <a:lvl9pPr indent="-514350" lvl="8" marL="4114800">
              <a:lnSpc>
                <a:spcPct val="70000"/>
              </a:lnSpc>
              <a:spcBef>
                <a:spcPts val="0"/>
              </a:spcBef>
              <a:spcAft>
                <a:spcPts val="0"/>
              </a:spcAft>
              <a:buClr>
                <a:schemeClr val="lt1"/>
              </a:buClr>
              <a:buSzPts val="4500"/>
              <a:buFont typeface="Work Sans Medium"/>
              <a:buChar char="■"/>
              <a:defRPr sz="4500">
                <a:latin typeface="Work Sans Medium"/>
                <a:ea typeface="Work Sans Medium"/>
                <a:cs typeface="Work Sans Medium"/>
                <a:sym typeface="Work Sans Medium"/>
              </a:defRPr>
            </a:lvl9pPr>
          </a:lstStyle>
          <a:p/>
        </p:txBody>
      </p:sp>
      <p:sp>
        <p:nvSpPr>
          <p:cNvPr id="302" name="Google Shape;302;p46"/>
          <p:cNvSpPr txBox="1"/>
          <p:nvPr>
            <p:ph idx="3"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303" name="Google Shape;303;p46"/>
          <p:cNvSpPr txBox="1"/>
          <p:nvPr>
            <p:ph idx="4" type="subTitle"/>
          </p:nvPr>
        </p:nvSpPr>
        <p:spPr>
          <a:xfrm>
            <a:off x="117187" y="4383915"/>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04" name="Google Shape;304;p46"/>
          <p:cNvSpPr txBox="1"/>
          <p:nvPr>
            <p:ph idx="5" type="subTitle"/>
          </p:nvPr>
        </p:nvSpPr>
        <p:spPr>
          <a:xfrm>
            <a:off x="117187" y="1511684"/>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05" name="Google Shape;305;p46"/>
          <p:cNvSpPr txBox="1"/>
          <p:nvPr>
            <p:ph idx="6" type="subTitle"/>
          </p:nvPr>
        </p:nvSpPr>
        <p:spPr>
          <a:xfrm>
            <a:off x="117187" y="1990389"/>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06" name="Google Shape;306;p46"/>
          <p:cNvSpPr txBox="1"/>
          <p:nvPr>
            <p:ph idx="7" type="subTitle"/>
          </p:nvPr>
        </p:nvSpPr>
        <p:spPr>
          <a:xfrm>
            <a:off x="117187" y="2469095"/>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07" name="Google Shape;307;p46"/>
          <p:cNvSpPr txBox="1"/>
          <p:nvPr>
            <p:ph idx="8" type="subTitle"/>
          </p:nvPr>
        </p:nvSpPr>
        <p:spPr>
          <a:xfrm>
            <a:off x="117187" y="2947800"/>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08" name="Google Shape;308;p46"/>
          <p:cNvSpPr txBox="1"/>
          <p:nvPr>
            <p:ph idx="9" type="subTitle"/>
          </p:nvPr>
        </p:nvSpPr>
        <p:spPr>
          <a:xfrm>
            <a:off x="117187" y="3426505"/>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09" name="Google Shape;309;p46"/>
          <p:cNvSpPr txBox="1"/>
          <p:nvPr>
            <p:ph idx="13" type="subTitle"/>
          </p:nvPr>
        </p:nvSpPr>
        <p:spPr>
          <a:xfrm>
            <a:off x="117187" y="3905210"/>
            <a:ext cx="935400" cy="310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SzPts val="800"/>
              <a:buFont typeface="Work Sans"/>
              <a:buNone/>
              <a:defRPr>
                <a:latin typeface="Work Sans"/>
                <a:ea typeface="Work Sans"/>
                <a:cs typeface="Work Sans"/>
                <a:sym typeface="Work Sans"/>
              </a:defRPr>
            </a:lvl1pPr>
            <a:lvl2pPr lvl="1">
              <a:lnSpc>
                <a:spcPct val="80000"/>
              </a:lnSpc>
              <a:spcBef>
                <a:spcPts val="0"/>
              </a:spcBef>
              <a:spcAft>
                <a:spcPts val="0"/>
              </a:spcAft>
              <a:buClr>
                <a:schemeClr val="lt1"/>
              </a:buClr>
              <a:buSzPts val="800"/>
              <a:buFont typeface="Work Sans"/>
              <a:buNone/>
              <a:defRPr sz="800">
                <a:solidFill>
                  <a:schemeClr val="lt1"/>
                </a:solidFill>
              </a:defRPr>
            </a:lvl2pPr>
            <a:lvl3pPr lvl="2">
              <a:lnSpc>
                <a:spcPct val="80000"/>
              </a:lnSpc>
              <a:spcBef>
                <a:spcPts val="0"/>
              </a:spcBef>
              <a:spcAft>
                <a:spcPts val="0"/>
              </a:spcAft>
              <a:buClr>
                <a:schemeClr val="lt1"/>
              </a:buClr>
              <a:buSzPts val="800"/>
              <a:buFont typeface="Work Sans"/>
              <a:buNone/>
              <a:defRPr sz="800">
                <a:solidFill>
                  <a:schemeClr val="lt1"/>
                </a:solidFill>
              </a:defRPr>
            </a:lvl3pPr>
            <a:lvl4pPr lvl="3">
              <a:lnSpc>
                <a:spcPct val="80000"/>
              </a:lnSpc>
              <a:spcBef>
                <a:spcPts val="0"/>
              </a:spcBef>
              <a:spcAft>
                <a:spcPts val="0"/>
              </a:spcAft>
              <a:buClr>
                <a:schemeClr val="lt1"/>
              </a:buClr>
              <a:buSzPts val="800"/>
              <a:buFont typeface="Work Sans"/>
              <a:buNone/>
              <a:defRPr sz="800">
                <a:solidFill>
                  <a:schemeClr val="lt1"/>
                </a:solidFill>
              </a:defRPr>
            </a:lvl4pPr>
            <a:lvl5pPr lvl="4">
              <a:lnSpc>
                <a:spcPct val="80000"/>
              </a:lnSpc>
              <a:spcBef>
                <a:spcPts val="0"/>
              </a:spcBef>
              <a:spcAft>
                <a:spcPts val="0"/>
              </a:spcAft>
              <a:buClr>
                <a:schemeClr val="lt1"/>
              </a:buClr>
              <a:buSzPts val="800"/>
              <a:buFont typeface="Work Sans"/>
              <a:buNone/>
              <a:defRPr sz="800">
                <a:solidFill>
                  <a:schemeClr val="lt1"/>
                </a:solidFill>
              </a:defRPr>
            </a:lvl5pPr>
            <a:lvl6pPr lvl="5">
              <a:lnSpc>
                <a:spcPct val="80000"/>
              </a:lnSpc>
              <a:spcBef>
                <a:spcPts val="0"/>
              </a:spcBef>
              <a:spcAft>
                <a:spcPts val="0"/>
              </a:spcAft>
              <a:buClr>
                <a:schemeClr val="lt1"/>
              </a:buClr>
              <a:buSzPts val="800"/>
              <a:buFont typeface="Work Sans"/>
              <a:buNone/>
              <a:defRPr sz="800">
                <a:solidFill>
                  <a:schemeClr val="lt1"/>
                </a:solidFill>
              </a:defRPr>
            </a:lvl6pPr>
            <a:lvl7pPr lvl="6">
              <a:lnSpc>
                <a:spcPct val="80000"/>
              </a:lnSpc>
              <a:spcBef>
                <a:spcPts val="0"/>
              </a:spcBef>
              <a:spcAft>
                <a:spcPts val="0"/>
              </a:spcAft>
              <a:buClr>
                <a:schemeClr val="lt1"/>
              </a:buClr>
              <a:buSzPts val="800"/>
              <a:buFont typeface="Work Sans"/>
              <a:buNone/>
              <a:defRPr sz="800">
                <a:solidFill>
                  <a:schemeClr val="lt1"/>
                </a:solidFill>
              </a:defRPr>
            </a:lvl7pPr>
            <a:lvl8pPr lvl="7">
              <a:lnSpc>
                <a:spcPct val="80000"/>
              </a:lnSpc>
              <a:spcBef>
                <a:spcPts val="0"/>
              </a:spcBef>
              <a:spcAft>
                <a:spcPts val="0"/>
              </a:spcAft>
              <a:buClr>
                <a:schemeClr val="lt1"/>
              </a:buClr>
              <a:buSzPts val="800"/>
              <a:buFont typeface="Work Sans"/>
              <a:buNone/>
              <a:defRPr sz="800">
                <a:solidFill>
                  <a:schemeClr val="lt1"/>
                </a:solidFill>
              </a:defRPr>
            </a:lvl8pPr>
            <a:lvl9pPr lvl="8">
              <a:lnSpc>
                <a:spcPct val="80000"/>
              </a:lnSpc>
              <a:spcBef>
                <a:spcPts val="0"/>
              </a:spcBef>
              <a:spcAft>
                <a:spcPts val="0"/>
              </a:spcAft>
              <a:buClr>
                <a:schemeClr val="lt1"/>
              </a:buClr>
              <a:buSzPts val="800"/>
              <a:buFont typeface="Work Sans"/>
              <a:buNone/>
              <a:defRPr sz="800">
                <a:solidFill>
                  <a:schemeClr val="lt1"/>
                </a:solidFill>
              </a:defRPr>
            </a:lvl9pPr>
          </a:lstStyle>
          <a:p/>
        </p:txBody>
      </p:sp>
      <p:sp>
        <p:nvSpPr>
          <p:cNvPr id="310" name="Google Shape;310;p46"/>
          <p:cNvSpPr txBox="1"/>
          <p:nvPr>
            <p:ph type="title"/>
          </p:nvPr>
        </p:nvSpPr>
        <p:spPr>
          <a:xfrm>
            <a:off x="6060800" y="401925"/>
            <a:ext cx="2863800" cy="741000"/>
          </a:xfrm>
          <a:prstGeom prst="rect">
            <a:avLst/>
          </a:prstGeom>
        </p:spPr>
        <p:txBody>
          <a:bodyPr anchorCtr="0" anchor="t" bIns="91425" lIns="91425" spcFirstLastPara="1" rIns="91425" wrap="square" tIns="91425">
            <a:noAutofit/>
          </a:bodyPr>
          <a:lstStyle>
            <a:lvl1pPr lvl="0" algn="r">
              <a:lnSpc>
                <a:spcPct val="80000"/>
              </a:lnSpc>
              <a:spcBef>
                <a:spcPts val="0"/>
              </a:spcBef>
              <a:spcAft>
                <a:spcPts val="0"/>
              </a:spcAft>
              <a:buClr>
                <a:schemeClr val="lt1"/>
              </a:buClr>
              <a:buSzPts val="2500"/>
              <a:buNone/>
              <a:defRPr sz="2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1" name="Google Shape;311;p46"/>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
        <p:nvSpPr>
          <p:cNvPr id="312" name="Google Shape;312;p46"/>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1008">
          <p15:clr>
            <a:srgbClr val="E46962"/>
          </p15:clr>
        </p15:guide>
        <p15:guide id="2" orient="horz" pos="720">
          <p15:clr>
            <a:srgbClr val="E46962"/>
          </p15:clr>
        </p15:guide>
        <p15:guide id="3" orient="horz" pos="2827">
          <p15:clr>
            <a:srgbClr val="E46962"/>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ull Quote">
  <p:cSld name="CUSTOM_11">
    <p:spTree>
      <p:nvGrpSpPr>
        <p:cNvPr id="313" name="Shape 313"/>
        <p:cNvGrpSpPr/>
        <p:nvPr/>
      </p:nvGrpSpPr>
      <p:grpSpPr>
        <a:xfrm>
          <a:off x="0" y="0"/>
          <a:ext cx="0" cy="0"/>
          <a:chOff x="0" y="0"/>
          <a:chExt cx="0" cy="0"/>
        </a:xfrm>
      </p:grpSpPr>
      <p:pic>
        <p:nvPicPr>
          <p:cNvPr descr="Abstract background." id="314" name="Google Shape;314;p47"/>
          <p:cNvPicPr preferRelativeResize="0"/>
          <p:nvPr/>
        </p:nvPicPr>
        <p:blipFill>
          <a:blip r:embed="rId2">
            <a:alphaModFix amt="70000"/>
          </a:blip>
          <a:stretch>
            <a:fillRect/>
          </a:stretch>
        </p:blipFill>
        <p:spPr>
          <a:xfrm>
            <a:off x="0" y="1"/>
            <a:ext cx="9144000" cy="5143500"/>
          </a:xfrm>
          <a:prstGeom prst="rect">
            <a:avLst/>
          </a:prstGeom>
          <a:noFill/>
          <a:ln>
            <a:noFill/>
          </a:ln>
        </p:spPr>
      </p:pic>
      <p:sp>
        <p:nvSpPr>
          <p:cNvPr id="315" name="Google Shape;315;p47"/>
          <p:cNvSpPr txBox="1"/>
          <p:nvPr>
            <p:ph idx="1"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316" name="Google Shape;316;p47"/>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317" name="Google Shape;317;p47"/>
          <p:cNvSpPr txBox="1"/>
          <p:nvPr>
            <p:ph idx="2" type="body"/>
          </p:nvPr>
        </p:nvSpPr>
        <p:spPr>
          <a:xfrm>
            <a:off x="224364" y="1021700"/>
            <a:ext cx="7739700" cy="3244800"/>
          </a:xfrm>
          <a:prstGeom prst="rect">
            <a:avLst/>
          </a:prstGeom>
        </p:spPr>
        <p:txBody>
          <a:bodyPr anchorCtr="0" anchor="ctr" bIns="91425" lIns="91425" spcFirstLastPara="1" rIns="91425" wrap="square" tIns="91425">
            <a:noAutofit/>
          </a:bodyPr>
          <a:lstStyle>
            <a:lvl1pPr indent="-457200" lvl="0" marL="457200">
              <a:spcBef>
                <a:spcPts val="0"/>
              </a:spcBef>
              <a:spcAft>
                <a:spcPts val="0"/>
              </a:spcAft>
              <a:buClr>
                <a:schemeClr val="lt1"/>
              </a:buClr>
              <a:buSzPts val="3600"/>
              <a:buChar char="●"/>
              <a:defRPr sz="3600"/>
            </a:lvl1pPr>
            <a:lvl2pPr indent="-457200" lvl="1" marL="914400">
              <a:spcBef>
                <a:spcPts val="0"/>
              </a:spcBef>
              <a:spcAft>
                <a:spcPts val="0"/>
              </a:spcAft>
              <a:buClr>
                <a:schemeClr val="lt1"/>
              </a:buClr>
              <a:buSzPts val="3600"/>
              <a:buChar char="○"/>
              <a:defRPr sz="3600"/>
            </a:lvl2pPr>
            <a:lvl3pPr indent="-457200" lvl="2" marL="1371600">
              <a:spcBef>
                <a:spcPts val="0"/>
              </a:spcBef>
              <a:spcAft>
                <a:spcPts val="0"/>
              </a:spcAft>
              <a:buClr>
                <a:schemeClr val="lt1"/>
              </a:buClr>
              <a:buSzPts val="3600"/>
              <a:buChar char="■"/>
              <a:defRPr sz="3600"/>
            </a:lvl3pPr>
            <a:lvl4pPr indent="-457200" lvl="3" marL="1828800">
              <a:spcBef>
                <a:spcPts val="0"/>
              </a:spcBef>
              <a:spcAft>
                <a:spcPts val="0"/>
              </a:spcAft>
              <a:buClr>
                <a:schemeClr val="lt1"/>
              </a:buClr>
              <a:buSzPts val="3600"/>
              <a:buChar char="●"/>
              <a:defRPr sz="3600"/>
            </a:lvl4pPr>
            <a:lvl5pPr indent="-457200" lvl="4" marL="2286000">
              <a:spcBef>
                <a:spcPts val="0"/>
              </a:spcBef>
              <a:spcAft>
                <a:spcPts val="0"/>
              </a:spcAft>
              <a:buClr>
                <a:schemeClr val="lt1"/>
              </a:buClr>
              <a:buSzPts val="3600"/>
              <a:buChar char="○"/>
              <a:defRPr sz="3600"/>
            </a:lvl5pPr>
            <a:lvl6pPr indent="-457200" lvl="5" marL="2743200">
              <a:spcBef>
                <a:spcPts val="0"/>
              </a:spcBef>
              <a:spcAft>
                <a:spcPts val="0"/>
              </a:spcAft>
              <a:buClr>
                <a:schemeClr val="lt1"/>
              </a:buClr>
              <a:buSzPts val="3600"/>
              <a:buChar char="■"/>
              <a:defRPr sz="3600"/>
            </a:lvl6pPr>
            <a:lvl7pPr indent="-457200" lvl="6" marL="3200400">
              <a:spcBef>
                <a:spcPts val="0"/>
              </a:spcBef>
              <a:spcAft>
                <a:spcPts val="0"/>
              </a:spcAft>
              <a:buClr>
                <a:schemeClr val="lt1"/>
              </a:buClr>
              <a:buSzPts val="3600"/>
              <a:buChar char="●"/>
              <a:defRPr sz="3600"/>
            </a:lvl7pPr>
            <a:lvl8pPr indent="-457200" lvl="7" marL="3657600">
              <a:spcBef>
                <a:spcPts val="0"/>
              </a:spcBef>
              <a:spcAft>
                <a:spcPts val="0"/>
              </a:spcAft>
              <a:buClr>
                <a:schemeClr val="lt1"/>
              </a:buClr>
              <a:buSzPts val="3600"/>
              <a:buChar char="○"/>
              <a:defRPr sz="3600"/>
            </a:lvl8pPr>
            <a:lvl9pPr indent="-457200" lvl="8" marL="4114800">
              <a:spcBef>
                <a:spcPts val="0"/>
              </a:spcBef>
              <a:spcAft>
                <a:spcPts val="0"/>
              </a:spcAft>
              <a:buClr>
                <a:schemeClr val="lt1"/>
              </a:buClr>
              <a:buSzPts val="3600"/>
              <a:buChar char="■"/>
              <a:defRPr sz="3600"/>
            </a:lvl9pPr>
          </a:lstStyle>
          <a:p/>
        </p:txBody>
      </p:sp>
      <p:sp>
        <p:nvSpPr>
          <p:cNvPr id="318" name="Google Shape;318;p47"/>
          <p:cNvSpPr txBox="1"/>
          <p:nvPr/>
        </p:nvSpPr>
        <p:spPr>
          <a:xfrm>
            <a:off x="234386" y="399350"/>
            <a:ext cx="3501900" cy="9234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b="1" lang="en" sz="4800">
                <a:solidFill>
                  <a:schemeClr val="lt1"/>
                </a:solidFill>
                <a:latin typeface="Familjen Grotesk"/>
                <a:ea typeface="Familjen Grotesk"/>
                <a:cs typeface="Familjen Grotesk"/>
                <a:sym typeface="Familjen Grotesk"/>
              </a:rPr>
              <a:t>“</a:t>
            </a:r>
            <a:endParaRPr sz="4800">
              <a:solidFill>
                <a:schemeClr val="lt1"/>
              </a:solidFill>
              <a:latin typeface="Familjen Grotesk"/>
              <a:ea typeface="Familjen Grotesk"/>
              <a:cs typeface="Familjen Grotesk"/>
              <a:sym typeface="Familjen Grotesk"/>
            </a:endParaRPr>
          </a:p>
        </p:txBody>
      </p:sp>
      <p:sp>
        <p:nvSpPr>
          <p:cNvPr id="319" name="Google Shape;319;p47"/>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s Phone + Tablet">
  <p:cSld name="CUSTOM_12">
    <p:spTree>
      <p:nvGrpSpPr>
        <p:cNvPr id="320" name="Shape 320"/>
        <p:cNvGrpSpPr/>
        <p:nvPr/>
      </p:nvGrpSpPr>
      <p:grpSpPr>
        <a:xfrm>
          <a:off x="0" y="0"/>
          <a:ext cx="0" cy="0"/>
          <a:chOff x="0" y="0"/>
          <a:chExt cx="0" cy="0"/>
        </a:xfrm>
      </p:grpSpPr>
      <p:pic>
        <p:nvPicPr>
          <p:cNvPr descr="Abstract background." id="321" name="Google Shape;321;p48"/>
          <p:cNvPicPr preferRelativeResize="0"/>
          <p:nvPr/>
        </p:nvPicPr>
        <p:blipFill>
          <a:blip r:embed="rId2">
            <a:alphaModFix amt="85000"/>
          </a:blip>
          <a:stretch>
            <a:fillRect/>
          </a:stretch>
        </p:blipFill>
        <p:spPr>
          <a:xfrm rot="10800000">
            <a:off x="0" y="0"/>
            <a:ext cx="9144000" cy="5143500"/>
          </a:xfrm>
          <a:prstGeom prst="rect">
            <a:avLst/>
          </a:prstGeom>
          <a:noFill/>
          <a:ln>
            <a:noFill/>
          </a:ln>
        </p:spPr>
      </p:pic>
      <p:sp>
        <p:nvSpPr>
          <p:cNvPr id="322" name="Google Shape;322;p4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23" name="Google Shape;323;p48"/>
          <p:cNvSpPr/>
          <p:nvPr>
            <p:ph idx="2" type="pic"/>
          </p:nvPr>
        </p:nvSpPr>
        <p:spPr>
          <a:xfrm>
            <a:off x="1109863" y="867000"/>
            <a:ext cx="1614000" cy="3409500"/>
          </a:xfrm>
          <a:prstGeom prst="roundRect">
            <a:avLst>
              <a:gd fmla="val 8265" name="adj"/>
            </a:avLst>
          </a:prstGeom>
          <a:noFill/>
          <a:ln cap="flat" cmpd="sng" w="38100">
            <a:solidFill>
              <a:schemeClr val="lt1"/>
            </a:solidFill>
            <a:prstDash val="solid"/>
            <a:round/>
            <a:headEnd len="sm" w="sm" type="none"/>
            <a:tailEnd len="sm" w="sm" type="none"/>
          </a:ln>
        </p:spPr>
      </p:sp>
      <p:sp>
        <p:nvSpPr>
          <p:cNvPr id="324" name="Google Shape;324;p48"/>
          <p:cNvSpPr/>
          <p:nvPr>
            <p:ph idx="3" type="pic"/>
          </p:nvPr>
        </p:nvSpPr>
        <p:spPr>
          <a:xfrm>
            <a:off x="3502638" y="866550"/>
            <a:ext cx="4531500" cy="3409500"/>
          </a:xfrm>
          <a:prstGeom prst="roundRect">
            <a:avLst>
              <a:gd fmla="val 4099" name="adj"/>
            </a:avLst>
          </a:prstGeom>
          <a:noFill/>
          <a:ln cap="flat" cmpd="sng" w="38100">
            <a:solidFill>
              <a:schemeClr val="lt1"/>
            </a:solidFill>
            <a:prstDash val="solid"/>
            <a:round/>
            <a:headEnd len="sm" w="sm" type="none"/>
            <a:tailEnd len="sm" w="sm" type="none"/>
          </a:ln>
        </p:spPr>
      </p:sp>
      <p:sp>
        <p:nvSpPr>
          <p:cNvPr id="325" name="Google Shape;325;p48"/>
          <p:cNvSpPr txBox="1"/>
          <p:nvPr>
            <p:ph idx="1"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326" name="Google Shape;326;p48"/>
          <p:cNvSpPr txBox="1"/>
          <p:nvPr>
            <p:ph idx="4"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327" name="Google Shape;327;p48"/>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 3 Phones">
  <p:cSld name="CUSTOM_12_1">
    <p:spTree>
      <p:nvGrpSpPr>
        <p:cNvPr id="328" name="Shape 328"/>
        <p:cNvGrpSpPr/>
        <p:nvPr/>
      </p:nvGrpSpPr>
      <p:grpSpPr>
        <a:xfrm>
          <a:off x="0" y="0"/>
          <a:ext cx="0" cy="0"/>
          <a:chOff x="0" y="0"/>
          <a:chExt cx="0" cy="0"/>
        </a:xfrm>
      </p:grpSpPr>
      <p:pic>
        <p:nvPicPr>
          <p:cNvPr descr="Abstract background." id="329" name="Google Shape;329;p49"/>
          <p:cNvPicPr preferRelativeResize="0"/>
          <p:nvPr/>
        </p:nvPicPr>
        <p:blipFill>
          <a:blip r:embed="rId2">
            <a:alphaModFix amt="85000"/>
          </a:blip>
          <a:stretch>
            <a:fillRect/>
          </a:stretch>
        </p:blipFill>
        <p:spPr>
          <a:xfrm rot="10800000">
            <a:off x="0" y="0"/>
            <a:ext cx="9144000" cy="5143500"/>
          </a:xfrm>
          <a:prstGeom prst="rect">
            <a:avLst/>
          </a:prstGeom>
          <a:noFill/>
          <a:ln>
            <a:noFill/>
          </a:ln>
        </p:spPr>
      </p:pic>
      <p:sp>
        <p:nvSpPr>
          <p:cNvPr id="330" name="Google Shape;330;p4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31" name="Google Shape;331;p49"/>
          <p:cNvSpPr/>
          <p:nvPr>
            <p:ph idx="2" type="pic"/>
          </p:nvPr>
        </p:nvSpPr>
        <p:spPr>
          <a:xfrm>
            <a:off x="1109863" y="867000"/>
            <a:ext cx="1614000" cy="3409500"/>
          </a:xfrm>
          <a:prstGeom prst="roundRect">
            <a:avLst>
              <a:gd fmla="val 8265" name="adj"/>
            </a:avLst>
          </a:prstGeom>
          <a:noFill/>
          <a:ln cap="flat" cmpd="sng" w="38100">
            <a:solidFill>
              <a:schemeClr val="lt1"/>
            </a:solidFill>
            <a:prstDash val="solid"/>
            <a:round/>
            <a:headEnd len="sm" w="sm" type="none"/>
            <a:tailEnd len="sm" w="sm" type="none"/>
          </a:ln>
        </p:spPr>
      </p:sp>
      <p:sp>
        <p:nvSpPr>
          <p:cNvPr id="332" name="Google Shape;332;p49"/>
          <p:cNvSpPr txBox="1"/>
          <p:nvPr>
            <p:ph idx="1"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333" name="Google Shape;333;p49"/>
          <p:cNvSpPr txBox="1"/>
          <p:nvPr>
            <p:ph idx="3"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334" name="Google Shape;334;p49"/>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
        <p:nvSpPr>
          <p:cNvPr id="335" name="Google Shape;335;p49"/>
          <p:cNvSpPr/>
          <p:nvPr>
            <p:ph idx="4" type="pic"/>
          </p:nvPr>
        </p:nvSpPr>
        <p:spPr>
          <a:xfrm>
            <a:off x="3764988" y="867000"/>
            <a:ext cx="1614000" cy="3409500"/>
          </a:xfrm>
          <a:prstGeom prst="roundRect">
            <a:avLst>
              <a:gd fmla="val 8265" name="adj"/>
            </a:avLst>
          </a:prstGeom>
          <a:noFill/>
          <a:ln cap="flat" cmpd="sng" w="38100">
            <a:solidFill>
              <a:schemeClr val="lt1"/>
            </a:solidFill>
            <a:prstDash val="solid"/>
            <a:round/>
            <a:headEnd len="sm" w="sm" type="none"/>
            <a:tailEnd len="sm" w="sm" type="none"/>
          </a:ln>
        </p:spPr>
      </p:sp>
      <p:sp>
        <p:nvSpPr>
          <p:cNvPr id="336" name="Google Shape;336;p49"/>
          <p:cNvSpPr/>
          <p:nvPr>
            <p:ph idx="5" type="pic"/>
          </p:nvPr>
        </p:nvSpPr>
        <p:spPr>
          <a:xfrm>
            <a:off x="6420113" y="867000"/>
            <a:ext cx="1614000" cy="3409500"/>
          </a:xfrm>
          <a:prstGeom prst="roundRect">
            <a:avLst>
              <a:gd fmla="val 8265" name="adj"/>
            </a:avLst>
          </a:prstGeom>
          <a:noFill/>
          <a:ln cap="flat" cmpd="sng" w="38100">
            <a:solidFill>
              <a:schemeClr val="lt1"/>
            </a:solidFill>
            <a:prstDash val="solid"/>
            <a:round/>
            <a:headEnd len="sm" w="sm" type="none"/>
            <a:tailEnd len="sm" w="sm" type="none"/>
          </a:ln>
        </p:spPr>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 Phone + Desktop">
  <p:cSld name="CUSTOM_13">
    <p:spTree>
      <p:nvGrpSpPr>
        <p:cNvPr id="337" name="Shape 337"/>
        <p:cNvGrpSpPr/>
        <p:nvPr/>
      </p:nvGrpSpPr>
      <p:grpSpPr>
        <a:xfrm>
          <a:off x="0" y="0"/>
          <a:ext cx="0" cy="0"/>
          <a:chOff x="0" y="0"/>
          <a:chExt cx="0" cy="0"/>
        </a:xfrm>
      </p:grpSpPr>
      <p:pic>
        <p:nvPicPr>
          <p:cNvPr descr="Abstract background." id="338" name="Google Shape;338;p50"/>
          <p:cNvPicPr preferRelativeResize="0"/>
          <p:nvPr/>
        </p:nvPicPr>
        <p:blipFill>
          <a:blip r:embed="rId2">
            <a:alphaModFix amt="85000"/>
          </a:blip>
          <a:stretch>
            <a:fillRect/>
          </a:stretch>
        </p:blipFill>
        <p:spPr>
          <a:xfrm rot="10800000">
            <a:off x="0" y="0"/>
            <a:ext cx="9144000" cy="5143500"/>
          </a:xfrm>
          <a:prstGeom prst="rect">
            <a:avLst/>
          </a:prstGeom>
          <a:noFill/>
          <a:ln>
            <a:noFill/>
          </a:ln>
        </p:spPr>
      </p:pic>
      <p:sp>
        <p:nvSpPr>
          <p:cNvPr id="339" name="Google Shape;339;p5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40" name="Google Shape;340;p50"/>
          <p:cNvSpPr/>
          <p:nvPr/>
        </p:nvSpPr>
        <p:spPr>
          <a:xfrm>
            <a:off x="5187043" y="3541650"/>
            <a:ext cx="1091100" cy="734700"/>
          </a:xfrm>
          <a:prstGeom prst="rect">
            <a:avLst/>
          </a:prstGeom>
          <a:solidFill>
            <a:schemeClr val="lt1"/>
          </a:solid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50"/>
          <p:cNvSpPr/>
          <p:nvPr>
            <p:ph idx="2" type="pic"/>
          </p:nvPr>
        </p:nvSpPr>
        <p:spPr>
          <a:xfrm>
            <a:off x="3417343" y="934850"/>
            <a:ext cx="4630500" cy="2606700"/>
          </a:xfrm>
          <a:prstGeom prst="roundRect">
            <a:avLst>
              <a:gd fmla="val 1120" name="adj"/>
            </a:avLst>
          </a:prstGeom>
          <a:noFill/>
          <a:ln cap="flat" cmpd="sng" w="38100">
            <a:solidFill>
              <a:schemeClr val="lt1"/>
            </a:solidFill>
            <a:prstDash val="solid"/>
            <a:round/>
            <a:headEnd len="sm" w="sm" type="none"/>
            <a:tailEnd len="sm" w="sm" type="none"/>
          </a:ln>
        </p:spPr>
      </p:sp>
      <p:sp>
        <p:nvSpPr>
          <p:cNvPr id="342" name="Google Shape;342;p50"/>
          <p:cNvSpPr txBox="1"/>
          <p:nvPr>
            <p:ph idx="1" type="subTitle"/>
          </p:nvPr>
        </p:nvSpPr>
        <p:spPr>
          <a:xfrm>
            <a:off x="126525" y="95069"/>
            <a:ext cx="3673800" cy="310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Font typeface="Work Sans"/>
              <a:buNone/>
              <a:defRPr>
                <a:latin typeface="Work Sans"/>
                <a:ea typeface="Work Sans"/>
                <a:cs typeface="Work Sans"/>
                <a:sym typeface="Work Sans"/>
              </a:defRPr>
            </a:lvl1pPr>
            <a:lvl2pPr lvl="1">
              <a:spcBef>
                <a:spcPts val="0"/>
              </a:spcBef>
              <a:spcAft>
                <a:spcPts val="0"/>
              </a:spcAft>
              <a:buClr>
                <a:schemeClr val="lt1"/>
              </a:buClr>
              <a:buSzPts val="800"/>
              <a:buFont typeface="Work Sans"/>
              <a:buNone/>
              <a:defRPr sz="800">
                <a:solidFill>
                  <a:schemeClr val="lt1"/>
                </a:solidFill>
              </a:defRPr>
            </a:lvl2pPr>
            <a:lvl3pPr lvl="2">
              <a:spcBef>
                <a:spcPts val="0"/>
              </a:spcBef>
              <a:spcAft>
                <a:spcPts val="0"/>
              </a:spcAft>
              <a:buClr>
                <a:schemeClr val="lt1"/>
              </a:buClr>
              <a:buSzPts val="800"/>
              <a:buFont typeface="Work Sans"/>
              <a:buNone/>
              <a:defRPr sz="800">
                <a:solidFill>
                  <a:schemeClr val="lt1"/>
                </a:solidFill>
              </a:defRPr>
            </a:lvl3pPr>
            <a:lvl4pPr lvl="3">
              <a:spcBef>
                <a:spcPts val="0"/>
              </a:spcBef>
              <a:spcAft>
                <a:spcPts val="0"/>
              </a:spcAft>
              <a:buClr>
                <a:schemeClr val="lt1"/>
              </a:buClr>
              <a:buSzPts val="800"/>
              <a:buFont typeface="Work Sans"/>
              <a:buNone/>
              <a:defRPr sz="800">
                <a:solidFill>
                  <a:schemeClr val="lt1"/>
                </a:solidFill>
              </a:defRPr>
            </a:lvl4pPr>
            <a:lvl5pPr lvl="4">
              <a:spcBef>
                <a:spcPts val="0"/>
              </a:spcBef>
              <a:spcAft>
                <a:spcPts val="0"/>
              </a:spcAft>
              <a:buClr>
                <a:schemeClr val="lt1"/>
              </a:buClr>
              <a:buSzPts val="800"/>
              <a:buFont typeface="Work Sans"/>
              <a:buNone/>
              <a:defRPr sz="800">
                <a:solidFill>
                  <a:schemeClr val="lt1"/>
                </a:solidFill>
              </a:defRPr>
            </a:lvl5pPr>
            <a:lvl6pPr lvl="5">
              <a:spcBef>
                <a:spcPts val="0"/>
              </a:spcBef>
              <a:spcAft>
                <a:spcPts val="0"/>
              </a:spcAft>
              <a:buClr>
                <a:schemeClr val="lt1"/>
              </a:buClr>
              <a:buSzPts val="800"/>
              <a:buFont typeface="Work Sans"/>
              <a:buNone/>
              <a:defRPr sz="800">
                <a:solidFill>
                  <a:schemeClr val="lt1"/>
                </a:solidFill>
              </a:defRPr>
            </a:lvl6pPr>
            <a:lvl7pPr lvl="6">
              <a:spcBef>
                <a:spcPts val="0"/>
              </a:spcBef>
              <a:spcAft>
                <a:spcPts val="0"/>
              </a:spcAft>
              <a:buClr>
                <a:schemeClr val="lt1"/>
              </a:buClr>
              <a:buSzPts val="800"/>
              <a:buFont typeface="Work Sans"/>
              <a:buNone/>
              <a:defRPr sz="800">
                <a:solidFill>
                  <a:schemeClr val="lt1"/>
                </a:solidFill>
              </a:defRPr>
            </a:lvl7pPr>
            <a:lvl8pPr lvl="7">
              <a:spcBef>
                <a:spcPts val="0"/>
              </a:spcBef>
              <a:spcAft>
                <a:spcPts val="0"/>
              </a:spcAft>
              <a:buClr>
                <a:schemeClr val="lt1"/>
              </a:buClr>
              <a:buSzPts val="800"/>
              <a:buFont typeface="Work Sans"/>
              <a:buNone/>
              <a:defRPr sz="800">
                <a:solidFill>
                  <a:schemeClr val="lt1"/>
                </a:solidFill>
              </a:defRPr>
            </a:lvl8pPr>
            <a:lvl9pPr lvl="8">
              <a:spcBef>
                <a:spcPts val="0"/>
              </a:spcBef>
              <a:spcAft>
                <a:spcPts val="0"/>
              </a:spcAft>
              <a:buClr>
                <a:schemeClr val="lt1"/>
              </a:buClr>
              <a:buSzPts val="800"/>
              <a:buFont typeface="Work Sans"/>
              <a:buNone/>
              <a:defRPr sz="800">
                <a:solidFill>
                  <a:schemeClr val="lt1"/>
                </a:solidFill>
              </a:defRPr>
            </a:lvl9pPr>
          </a:lstStyle>
          <a:p/>
        </p:txBody>
      </p:sp>
      <p:sp>
        <p:nvSpPr>
          <p:cNvPr id="343" name="Google Shape;343;p50"/>
          <p:cNvSpPr txBox="1"/>
          <p:nvPr>
            <p:ph idx="3" type="sldNum"/>
          </p:nvPr>
        </p:nvSpPr>
        <p:spPr>
          <a:xfrm>
            <a:off x="8464825" y="88851"/>
            <a:ext cx="548700" cy="310500"/>
          </a:xfrm>
          <a:prstGeom prst="rect">
            <a:avLst/>
          </a:prstGeom>
        </p:spPr>
        <p:txBody>
          <a:bodyPr anchorCtr="0" anchor="t" bIns="91425" lIns="91425" spcFirstLastPara="1" rIns="91425" wrap="square" tIns="91425">
            <a:noAutofit/>
          </a:bodyPr>
          <a:lstStyle>
            <a:lvl1pPr lvl="0" rtl="0">
              <a:buNone/>
              <a:defRPr sz="800">
                <a:solidFill>
                  <a:schemeClr val="lt1"/>
                </a:solidFill>
              </a:defRPr>
            </a:lvl1pPr>
            <a:lvl2pPr lvl="1" rtl="0">
              <a:buNone/>
              <a:defRPr sz="800">
                <a:solidFill>
                  <a:schemeClr val="lt1"/>
                </a:solidFill>
              </a:defRPr>
            </a:lvl2pPr>
            <a:lvl3pPr lvl="2" rtl="0">
              <a:buNone/>
              <a:defRPr sz="800">
                <a:solidFill>
                  <a:schemeClr val="lt1"/>
                </a:solidFill>
              </a:defRPr>
            </a:lvl3pPr>
            <a:lvl4pPr lvl="3" rtl="0">
              <a:buNone/>
              <a:defRPr sz="800">
                <a:solidFill>
                  <a:schemeClr val="lt1"/>
                </a:solidFill>
              </a:defRPr>
            </a:lvl4pPr>
            <a:lvl5pPr lvl="4" rtl="0">
              <a:buNone/>
              <a:defRPr sz="800">
                <a:solidFill>
                  <a:schemeClr val="lt1"/>
                </a:solidFill>
              </a:defRPr>
            </a:lvl5pPr>
            <a:lvl6pPr lvl="5" rtl="0">
              <a:buNone/>
              <a:defRPr sz="800">
                <a:solidFill>
                  <a:schemeClr val="lt1"/>
                </a:solidFill>
              </a:defRPr>
            </a:lvl6pPr>
            <a:lvl7pPr lvl="6" rtl="0">
              <a:buNone/>
              <a:defRPr sz="800">
                <a:solidFill>
                  <a:schemeClr val="lt1"/>
                </a:solidFill>
              </a:defRPr>
            </a:lvl7pPr>
            <a:lvl8pPr lvl="7" rtl="0">
              <a:buNone/>
              <a:defRPr sz="800">
                <a:solidFill>
                  <a:schemeClr val="lt1"/>
                </a:solidFill>
              </a:defRPr>
            </a:lvl8pPr>
            <a:lvl9pPr lvl="8" rtl="0">
              <a:buNone/>
              <a:defRPr sz="800">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344" name="Google Shape;344;p50"/>
          <p:cNvSpPr txBox="1"/>
          <p:nvPr/>
        </p:nvSpPr>
        <p:spPr>
          <a:xfrm>
            <a:off x="3821975" y="98779"/>
            <a:ext cx="4265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Work Sans"/>
                <a:ea typeface="Work Sans"/>
                <a:cs typeface="Work Sans"/>
                <a:sym typeface="Work Sans"/>
              </a:rPr>
              <a:t>PRESENTATION NAME</a:t>
            </a:r>
            <a:endParaRPr sz="800">
              <a:solidFill>
                <a:schemeClr val="lt1"/>
              </a:solidFill>
              <a:latin typeface="Work Sans"/>
              <a:ea typeface="Work Sans"/>
              <a:cs typeface="Work Sans"/>
              <a:sym typeface="Work Sans"/>
            </a:endParaRPr>
          </a:p>
        </p:txBody>
      </p:sp>
      <p:sp>
        <p:nvSpPr>
          <p:cNvPr id="345" name="Google Shape;345;p50"/>
          <p:cNvSpPr/>
          <p:nvPr>
            <p:ph idx="4" type="pic"/>
          </p:nvPr>
        </p:nvSpPr>
        <p:spPr>
          <a:xfrm>
            <a:off x="1109863" y="867000"/>
            <a:ext cx="1614000" cy="3409500"/>
          </a:xfrm>
          <a:prstGeom prst="roundRect">
            <a:avLst>
              <a:gd fmla="val 8265" name="adj"/>
            </a:avLst>
          </a:prstGeom>
          <a:noFill/>
          <a:ln cap="flat" cmpd="sng" w="38100">
            <a:solidFill>
              <a:schemeClr val="lt1"/>
            </a:solidFill>
            <a:prstDash val="solid"/>
            <a:round/>
            <a:headEnd len="sm" w="sm" type="none"/>
            <a:tailEnd len="sm" w="sm" type="none"/>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38" Type="http://schemas.openxmlformats.org/officeDocument/2006/relationships/theme" Target="../theme/theme2.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50" name="Shape 50"/>
        <p:cNvGrpSpPr/>
        <p:nvPr/>
      </p:nvGrpSpPr>
      <p:grpSpPr>
        <a:xfrm>
          <a:off x="0" y="0"/>
          <a:ext cx="0" cy="0"/>
          <a:chOff x="0" y="0"/>
          <a:chExt cx="0" cy="0"/>
        </a:xfrm>
      </p:grpSpPr>
      <p:sp>
        <p:nvSpPr>
          <p:cNvPr id="51" name="Google Shape;51;p13"/>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tx1"/>
                </a:solidFill>
                <a:latin typeface="Work Sans"/>
                <a:ea typeface="Work Sans"/>
                <a:cs typeface="Work Sans"/>
                <a:sym typeface="Work Sans"/>
              </a:defRPr>
            </a:lvl1pPr>
            <a:lvl2pPr lvl="1" algn="r">
              <a:buNone/>
              <a:defRPr sz="1300">
                <a:solidFill>
                  <a:schemeClr val="tx1"/>
                </a:solidFill>
                <a:latin typeface="Work Sans"/>
                <a:ea typeface="Work Sans"/>
                <a:cs typeface="Work Sans"/>
                <a:sym typeface="Work Sans"/>
              </a:defRPr>
            </a:lvl2pPr>
            <a:lvl3pPr lvl="2" algn="r">
              <a:buNone/>
              <a:defRPr sz="1300">
                <a:solidFill>
                  <a:schemeClr val="tx1"/>
                </a:solidFill>
                <a:latin typeface="Work Sans"/>
                <a:ea typeface="Work Sans"/>
                <a:cs typeface="Work Sans"/>
                <a:sym typeface="Work Sans"/>
              </a:defRPr>
            </a:lvl3pPr>
            <a:lvl4pPr lvl="3" algn="r">
              <a:buNone/>
              <a:defRPr sz="1300">
                <a:solidFill>
                  <a:schemeClr val="tx1"/>
                </a:solidFill>
                <a:latin typeface="Work Sans"/>
                <a:ea typeface="Work Sans"/>
                <a:cs typeface="Work Sans"/>
                <a:sym typeface="Work Sans"/>
              </a:defRPr>
            </a:lvl4pPr>
            <a:lvl5pPr lvl="4" algn="r">
              <a:buNone/>
              <a:defRPr sz="1300">
                <a:solidFill>
                  <a:schemeClr val="tx1"/>
                </a:solidFill>
                <a:latin typeface="Work Sans"/>
                <a:ea typeface="Work Sans"/>
                <a:cs typeface="Work Sans"/>
                <a:sym typeface="Work Sans"/>
              </a:defRPr>
            </a:lvl5pPr>
            <a:lvl6pPr lvl="5" algn="r">
              <a:buNone/>
              <a:defRPr sz="1300">
                <a:solidFill>
                  <a:schemeClr val="tx1"/>
                </a:solidFill>
                <a:latin typeface="Work Sans"/>
                <a:ea typeface="Work Sans"/>
                <a:cs typeface="Work Sans"/>
                <a:sym typeface="Work Sans"/>
              </a:defRPr>
            </a:lvl6pPr>
            <a:lvl7pPr lvl="6" algn="r">
              <a:buNone/>
              <a:defRPr sz="1300">
                <a:solidFill>
                  <a:schemeClr val="tx1"/>
                </a:solidFill>
                <a:latin typeface="Work Sans"/>
                <a:ea typeface="Work Sans"/>
                <a:cs typeface="Work Sans"/>
                <a:sym typeface="Work Sans"/>
              </a:defRPr>
            </a:lvl7pPr>
            <a:lvl8pPr lvl="7" algn="r">
              <a:buNone/>
              <a:defRPr sz="1300">
                <a:solidFill>
                  <a:schemeClr val="tx1"/>
                </a:solidFill>
                <a:latin typeface="Work Sans"/>
                <a:ea typeface="Work Sans"/>
                <a:cs typeface="Work Sans"/>
                <a:sym typeface="Work Sans"/>
              </a:defRPr>
            </a:lvl8pPr>
            <a:lvl9pPr lvl="8" algn="r">
              <a:buNone/>
              <a:defRPr sz="1300">
                <a:solidFill>
                  <a:schemeClr val="tx1"/>
                </a:solidFill>
                <a:latin typeface="Work Sans"/>
                <a:ea typeface="Work Sans"/>
                <a:cs typeface="Work Sans"/>
                <a:sym typeface="Work Sans"/>
              </a:defRPr>
            </a:lvl9pPr>
          </a:lstStyle>
          <a:p>
            <a:pPr indent="0" lvl="0" marL="0" rtl="0" algn="r">
              <a:spcBef>
                <a:spcPts val="0"/>
              </a:spcBef>
              <a:spcAft>
                <a:spcPts val="0"/>
              </a:spcAft>
              <a:buNone/>
            </a:pPr>
            <a:fld id="{00000000-1234-1234-1234-123412341234}" type="slidenum">
              <a:rPr lang="en"/>
              <a:t>‹#›</a:t>
            </a:fld>
            <a:endParaRPr/>
          </a:p>
        </p:txBody>
      </p:sp>
      <p:sp>
        <p:nvSpPr>
          <p:cNvPr id="52" name="Google Shape;52;p13"/>
          <p:cNvSpPr txBox="1"/>
          <p:nvPr>
            <p:ph type="title"/>
          </p:nvPr>
        </p:nvSpPr>
        <p:spPr>
          <a:xfrm>
            <a:off x="228600" y="223475"/>
            <a:ext cx="8686800" cy="23742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7200"/>
              <a:buFont typeface="Work Sans"/>
              <a:buNone/>
              <a:defRPr sz="7200">
                <a:solidFill>
                  <a:schemeClr val="lt1"/>
                </a:solidFill>
                <a:latin typeface="Work Sans"/>
                <a:ea typeface="Work Sans"/>
                <a:cs typeface="Work Sans"/>
                <a:sym typeface="Work Sans"/>
              </a:defRPr>
            </a:lvl1pPr>
            <a:lvl2pPr lvl="1">
              <a:spcBef>
                <a:spcPts val="0"/>
              </a:spcBef>
              <a:spcAft>
                <a:spcPts val="0"/>
              </a:spcAft>
              <a:buSzPts val="1400"/>
              <a:buFont typeface="Work Sans"/>
              <a:buNone/>
              <a:defRPr>
                <a:latin typeface="Work Sans"/>
                <a:ea typeface="Work Sans"/>
                <a:cs typeface="Work Sans"/>
                <a:sym typeface="Work Sans"/>
              </a:defRPr>
            </a:lvl2pPr>
            <a:lvl3pPr lvl="2">
              <a:spcBef>
                <a:spcPts val="0"/>
              </a:spcBef>
              <a:spcAft>
                <a:spcPts val="0"/>
              </a:spcAft>
              <a:buSzPts val="1400"/>
              <a:buFont typeface="Work Sans"/>
              <a:buNone/>
              <a:defRPr>
                <a:latin typeface="Work Sans"/>
                <a:ea typeface="Work Sans"/>
                <a:cs typeface="Work Sans"/>
                <a:sym typeface="Work Sans"/>
              </a:defRPr>
            </a:lvl3pPr>
            <a:lvl4pPr lvl="3">
              <a:spcBef>
                <a:spcPts val="0"/>
              </a:spcBef>
              <a:spcAft>
                <a:spcPts val="0"/>
              </a:spcAft>
              <a:buSzPts val="1400"/>
              <a:buFont typeface="Work Sans"/>
              <a:buNone/>
              <a:defRPr>
                <a:latin typeface="Work Sans"/>
                <a:ea typeface="Work Sans"/>
                <a:cs typeface="Work Sans"/>
                <a:sym typeface="Work Sans"/>
              </a:defRPr>
            </a:lvl4pPr>
            <a:lvl5pPr lvl="4">
              <a:spcBef>
                <a:spcPts val="0"/>
              </a:spcBef>
              <a:spcAft>
                <a:spcPts val="0"/>
              </a:spcAft>
              <a:buSzPts val="1400"/>
              <a:buFont typeface="Work Sans"/>
              <a:buNone/>
              <a:defRPr>
                <a:latin typeface="Work Sans"/>
                <a:ea typeface="Work Sans"/>
                <a:cs typeface="Work Sans"/>
                <a:sym typeface="Work Sans"/>
              </a:defRPr>
            </a:lvl5pPr>
            <a:lvl6pPr lvl="5">
              <a:spcBef>
                <a:spcPts val="0"/>
              </a:spcBef>
              <a:spcAft>
                <a:spcPts val="0"/>
              </a:spcAft>
              <a:buSzPts val="1400"/>
              <a:buFont typeface="Work Sans"/>
              <a:buNone/>
              <a:defRPr>
                <a:latin typeface="Work Sans"/>
                <a:ea typeface="Work Sans"/>
                <a:cs typeface="Work Sans"/>
                <a:sym typeface="Work Sans"/>
              </a:defRPr>
            </a:lvl6pPr>
            <a:lvl7pPr lvl="6">
              <a:spcBef>
                <a:spcPts val="0"/>
              </a:spcBef>
              <a:spcAft>
                <a:spcPts val="0"/>
              </a:spcAft>
              <a:buSzPts val="1400"/>
              <a:buFont typeface="Work Sans"/>
              <a:buNone/>
              <a:defRPr>
                <a:latin typeface="Work Sans"/>
                <a:ea typeface="Work Sans"/>
                <a:cs typeface="Work Sans"/>
                <a:sym typeface="Work Sans"/>
              </a:defRPr>
            </a:lvl7pPr>
            <a:lvl8pPr lvl="7">
              <a:spcBef>
                <a:spcPts val="0"/>
              </a:spcBef>
              <a:spcAft>
                <a:spcPts val="0"/>
              </a:spcAft>
              <a:buSzPts val="1400"/>
              <a:buFont typeface="Work Sans"/>
              <a:buNone/>
              <a:defRPr>
                <a:latin typeface="Work Sans"/>
                <a:ea typeface="Work Sans"/>
                <a:cs typeface="Work Sans"/>
                <a:sym typeface="Work Sans"/>
              </a:defRPr>
            </a:lvl8pPr>
            <a:lvl9pPr lvl="8">
              <a:spcBef>
                <a:spcPts val="0"/>
              </a:spcBef>
              <a:spcAft>
                <a:spcPts val="0"/>
              </a:spcAft>
              <a:buSzPts val="1400"/>
              <a:buFont typeface="Work Sans"/>
              <a:buNone/>
              <a:defRPr>
                <a:latin typeface="Work Sans"/>
                <a:ea typeface="Work Sans"/>
                <a:cs typeface="Work Sans"/>
                <a:sym typeface="Work Sans"/>
              </a:defRPr>
            </a:lvl9pPr>
          </a:lstStyle>
          <a:p/>
        </p:txBody>
      </p:sp>
      <p:sp>
        <p:nvSpPr>
          <p:cNvPr id="53" name="Google Shape;53;p13"/>
          <p:cNvSpPr txBox="1"/>
          <p:nvPr>
            <p:ph idx="1" type="body"/>
          </p:nvPr>
        </p:nvSpPr>
        <p:spPr>
          <a:xfrm>
            <a:off x="228600" y="2909450"/>
            <a:ext cx="8686800" cy="2008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1pPr>
            <a:lvl2pPr indent="-317500" lvl="1" marL="9144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2pPr>
            <a:lvl3pPr indent="-317500" lvl="2" marL="13716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3pPr>
            <a:lvl4pPr indent="-317500" lvl="3" marL="18288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4pPr>
            <a:lvl5pPr indent="-317500" lvl="4" marL="22860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5pPr>
            <a:lvl6pPr indent="-317500" lvl="5" marL="27432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6pPr>
            <a:lvl7pPr indent="-317500" lvl="6" marL="32004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7pPr>
            <a:lvl8pPr indent="-317500" lvl="7" marL="36576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8pPr>
            <a:lvl9pPr indent="-317500" lvl="8" marL="4114800">
              <a:spcBef>
                <a:spcPts val="0"/>
              </a:spcBef>
              <a:spcAft>
                <a:spcPts val="0"/>
              </a:spcAft>
              <a:buClr>
                <a:schemeClr val="lt1"/>
              </a:buClr>
              <a:buSzPts val="1400"/>
              <a:buFont typeface="Work Sans"/>
              <a:buChar char="■"/>
              <a:defRPr>
                <a:solidFill>
                  <a:schemeClr val="lt1"/>
                </a:solidFill>
                <a:latin typeface="Work Sans"/>
                <a:ea typeface="Work Sans"/>
                <a:cs typeface="Work Sans"/>
                <a:sym typeface="Work Sans"/>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219">
          <p15:clr>
            <a:srgbClr val="E46962"/>
          </p15:clr>
        </p15:guide>
        <p15:guide id="2" pos="593">
          <p15:clr>
            <a:srgbClr val="E46962"/>
          </p15:clr>
        </p15:guide>
        <p15:guide id="3" pos="669">
          <p15:clr>
            <a:srgbClr val="E46962"/>
          </p15:clr>
        </p15:guide>
        <p15:guide id="4" pos="1044">
          <p15:clr>
            <a:srgbClr val="E46962"/>
          </p15:clr>
        </p15:guide>
        <p15:guide id="5" pos="1119">
          <p15:clr>
            <a:srgbClr val="E46962"/>
          </p15:clr>
        </p15:guide>
        <p15:guide id="6" pos="1494">
          <p15:clr>
            <a:srgbClr val="E46962"/>
          </p15:clr>
        </p15:guide>
        <p15:guide id="7" pos="1569">
          <p15:clr>
            <a:srgbClr val="E46962"/>
          </p15:clr>
        </p15:guide>
        <p15:guide id="8" pos="1944">
          <p15:clr>
            <a:srgbClr val="E46962"/>
          </p15:clr>
        </p15:guide>
        <p15:guide id="9" pos="2019">
          <p15:clr>
            <a:srgbClr val="E46962"/>
          </p15:clr>
        </p15:guide>
        <p15:guide id="10" pos="2394">
          <p15:clr>
            <a:srgbClr val="E46962"/>
          </p15:clr>
        </p15:guide>
        <p15:guide id="11" pos="2469">
          <p15:clr>
            <a:srgbClr val="E46962"/>
          </p15:clr>
        </p15:guide>
        <p15:guide id="12" pos="2844">
          <p15:clr>
            <a:srgbClr val="E46962"/>
          </p15:clr>
        </p15:guide>
        <p15:guide id="13" pos="2919">
          <p15:clr>
            <a:srgbClr val="E46962"/>
          </p15:clr>
        </p15:guide>
        <p15:guide id="14" pos="3294">
          <p15:clr>
            <a:srgbClr val="E46962"/>
          </p15:clr>
        </p15:guide>
        <p15:guide id="15" pos="3370">
          <p15:clr>
            <a:srgbClr val="E46962"/>
          </p15:clr>
        </p15:guide>
        <p15:guide id="16" pos="3744">
          <p15:clr>
            <a:srgbClr val="E46962"/>
          </p15:clr>
        </p15:guide>
        <p15:guide id="17" pos="3820">
          <p15:clr>
            <a:srgbClr val="E46962"/>
          </p15:clr>
        </p15:guide>
        <p15:guide id="18" pos="4194">
          <p15:clr>
            <a:srgbClr val="E46962"/>
          </p15:clr>
        </p15:guide>
        <p15:guide id="19" pos="4270">
          <p15:clr>
            <a:srgbClr val="E46962"/>
          </p15:clr>
        </p15:guide>
        <p15:guide id="20" pos="4644">
          <p15:clr>
            <a:srgbClr val="E46962"/>
          </p15:clr>
        </p15:guide>
        <p15:guide id="21" pos="4720">
          <p15:clr>
            <a:srgbClr val="E46962"/>
          </p15:clr>
        </p15:guide>
        <p15:guide id="22" pos="5094">
          <p15:clr>
            <a:srgbClr val="E46962"/>
          </p15:clr>
        </p15:guide>
        <p15:guide id="23" pos="5170">
          <p15:clr>
            <a:srgbClr val="E46962"/>
          </p15:clr>
        </p15:guide>
        <p15:guide id="24" pos="5544">
          <p15:clr>
            <a:srgbClr val="E46962"/>
          </p15:clr>
        </p15:guide>
        <p15:guide id="25" orient="horz" pos="141">
          <p15:clr>
            <a:srgbClr val="E46962"/>
          </p15:clr>
        </p15:guide>
        <p15:guide id="26" orient="horz" pos="3061">
          <p15:clr>
            <a:srgbClr val="E46962"/>
          </p15:clr>
        </p15:guide>
        <p15:guide id="27" pos="144">
          <p15:clr>
            <a:srgbClr val="E46962"/>
          </p15:clr>
        </p15:guide>
        <p15:guide id="28" pos="5616">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51"/>
          <p:cNvSpPr txBox="1"/>
          <p:nvPr>
            <p:ph type="title"/>
          </p:nvPr>
        </p:nvSpPr>
        <p:spPr>
          <a:xfrm>
            <a:off x="80350" y="102275"/>
            <a:ext cx="8835000" cy="262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600"/>
              <a:t>IMPACT OF RELIGIOUS FREEDOM on CORRUPTION</a:t>
            </a:r>
            <a:endParaRPr sz="4600"/>
          </a:p>
        </p:txBody>
      </p:sp>
      <p:sp>
        <p:nvSpPr>
          <p:cNvPr id="351" name="Google Shape;351;p51"/>
          <p:cNvSpPr txBox="1"/>
          <p:nvPr>
            <p:ph idx="1" type="subTitle"/>
          </p:nvPr>
        </p:nvSpPr>
        <p:spPr>
          <a:xfrm>
            <a:off x="135589" y="4400125"/>
            <a:ext cx="2137500" cy="44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300"/>
              <a:t>3</a:t>
            </a:r>
            <a:r>
              <a:rPr lang="en" sz="1300"/>
              <a:t>.1</a:t>
            </a:r>
            <a:r>
              <a:rPr lang="en" sz="1300"/>
              <a:t>.25</a:t>
            </a:r>
            <a:endParaRPr sz="1300"/>
          </a:p>
          <a:p>
            <a:pPr indent="0" lvl="0" marL="0" rtl="0" algn="l">
              <a:spcBef>
                <a:spcPts val="0"/>
              </a:spcBef>
              <a:spcAft>
                <a:spcPts val="0"/>
              </a:spcAft>
              <a:buClr>
                <a:schemeClr val="dk1"/>
              </a:buClr>
              <a:buSzPts val="1100"/>
              <a:buFont typeface="Arial"/>
              <a:buNone/>
            </a:pPr>
            <a:r>
              <a:rPr lang="en" sz="1300"/>
              <a:t>URC PRESENTATION</a:t>
            </a:r>
            <a:endParaRPr sz="1300"/>
          </a:p>
          <a:p>
            <a:pPr indent="0" lvl="0" marL="0" rtl="0" algn="l">
              <a:spcBef>
                <a:spcPts val="0"/>
              </a:spcBef>
              <a:spcAft>
                <a:spcPts val="0"/>
              </a:spcAft>
              <a:buNone/>
            </a:pPr>
            <a:r>
              <a:t/>
            </a:r>
            <a:endParaRPr/>
          </a:p>
        </p:txBody>
      </p:sp>
      <p:sp>
        <p:nvSpPr>
          <p:cNvPr id="352" name="Google Shape;352;p51"/>
          <p:cNvSpPr txBox="1"/>
          <p:nvPr>
            <p:ph idx="3" type="subTitle"/>
          </p:nvPr>
        </p:nvSpPr>
        <p:spPr>
          <a:xfrm>
            <a:off x="3100296" y="4400125"/>
            <a:ext cx="2137500" cy="44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sz="1400"/>
              <a:t>PRESENTER: Vilai ‘Ilolahia</a:t>
            </a:r>
            <a:endParaRPr sz="1400"/>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353" name="Google Shape;353;p51"/>
          <p:cNvSpPr txBox="1"/>
          <p:nvPr>
            <p:ph idx="12" type="sldNum"/>
          </p:nvPr>
        </p:nvSpPr>
        <p:spPr>
          <a:xfrm>
            <a:off x="8464825" y="88851"/>
            <a:ext cx="548700" cy="3105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54" name="Google Shape;354;p51"/>
          <p:cNvPicPr preferRelativeResize="0"/>
          <p:nvPr/>
        </p:nvPicPr>
        <p:blipFill>
          <a:blip r:embed="rId3">
            <a:alphaModFix/>
          </a:blip>
          <a:stretch>
            <a:fillRect/>
          </a:stretch>
        </p:blipFill>
        <p:spPr>
          <a:xfrm>
            <a:off x="0" y="1518975"/>
            <a:ext cx="9144000" cy="2881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pic>
        <p:nvPicPr>
          <p:cNvPr descr="Arial view of tropical rainforest." id="359" name="Google Shape;359;p52"/>
          <p:cNvPicPr preferRelativeResize="0"/>
          <p:nvPr>
            <p:ph idx="2" type="pic"/>
          </p:nvPr>
        </p:nvPicPr>
        <p:blipFill rotWithShape="1">
          <a:blip r:embed="rId3">
            <a:alphaModFix/>
          </a:blip>
          <a:srcRect b="0" l="9860" r="31622" t="0"/>
          <a:stretch/>
        </p:blipFill>
        <p:spPr>
          <a:xfrm>
            <a:off x="4634650" y="7375"/>
            <a:ext cx="4509302" cy="5143502"/>
          </a:xfrm>
          <a:prstGeom prst="rect">
            <a:avLst/>
          </a:prstGeom>
        </p:spPr>
      </p:pic>
      <p:sp>
        <p:nvSpPr>
          <p:cNvPr id="360" name="Google Shape;360;p52"/>
          <p:cNvSpPr txBox="1"/>
          <p:nvPr>
            <p:ph type="title"/>
          </p:nvPr>
        </p:nvSpPr>
        <p:spPr>
          <a:xfrm>
            <a:off x="118775" y="390949"/>
            <a:ext cx="4395900" cy="76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a:t>Introduction</a:t>
            </a:r>
            <a:endParaRPr/>
          </a:p>
        </p:txBody>
      </p:sp>
      <p:sp>
        <p:nvSpPr>
          <p:cNvPr id="361" name="Google Shape;361;p52"/>
          <p:cNvSpPr txBox="1"/>
          <p:nvPr>
            <p:ph idx="3" type="body"/>
          </p:nvPr>
        </p:nvSpPr>
        <p:spPr>
          <a:xfrm>
            <a:off x="120975" y="1323475"/>
            <a:ext cx="4395900" cy="2346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700"/>
              <a:t>What is Religious Freedom?</a:t>
            </a:r>
            <a:endParaRPr sz="1700"/>
          </a:p>
          <a:p>
            <a:pPr indent="0" lvl="0" marL="0" rtl="0" algn="l">
              <a:spcBef>
                <a:spcPts val="0"/>
              </a:spcBef>
              <a:spcAft>
                <a:spcPts val="0"/>
              </a:spcAft>
              <a:buNone/>
            </a:pPr>
            <a:r>
              <a:rPr lang="en" sz="1700"/>
              <a:t>Definition: Religious Freedom can be defined as the right for everyone to be able to practice their religion as well as set up and maintain religious institutions without government interference (Fox 2015).</a:t>
            </a:r>
            <a:endParaRPr sz="1700"/>
          </a:p>
          <a:p>
            <a:pPr indent="0" lvl="0" marL="0" rtl="0" algn="l">
              <a:spcBef>
                <a:spcPts val="0"/>
              </a:spcBef>
              <a:spcAft>
                <a:spcPts val="0"/>
              </a:spcAft>
              <a:buNone/>
            </a:pPr>
            <a:r>
              <a:t/>
            </a:r>
            <a:endParaRPr sz="1700"/>
          </a:p>
        </p:txBody>
      </p:sp>
      <p:sp>
        <p:nvSpPr>
          <p:cNvPr id="362" name="Google Shape;362;p52"/>
          <p:cNvSpPr txBox="1"/>
          <p:nvPr/>
        </p:nvSpPr>
        <p:spPr>
          <a:xfrm>
            <a:off x="147225" y="2346300"/>
            <a:ext cx="43434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chemeClr val="lt1"/>
              </a:solidFill>
              <a:latin typeface="Work Sans"/>
              <a:ea typeface="Work Sans"/>
              <a:cs typeface="Work Sans"/>
              <a:sym typeface="Work Sans"/>
            </a:endParaRPr>
          </a:p>
        </p:txBody>
      </p:sp>
      <p:sp>
        <p:nvSpPr>
          <p:cNvPr id="363" name="Google Shape;363;p52"/>
          <p:cNvSpPr txBox="1"/>
          <p:nvPr/>
        </p:nvSpPr>
        <p:spPr>
          <a:xfrm>
            <a:off x="176050" y="3669625"/>
            <a:ext cx="43959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chemeClr val="lt1"/>
              </a:solidFill>
              <a:latin typeface="Work Sans"/>
              <a:ea typeface="Work Sans"/>
              <a:cs typeface="Work Sans"/>
              <a:sym typeface="Work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53"/>
          <p:cNvSpPr/>
          <p:nvPr>
            <p:ph idx="2" type="pic"/>
          </p:nvPr>
        </p:nvSpPr>
        <p:spPr>
          <a:xfrm>
            <a:off x="4634650" y="7375"/>
            <a:ext cx="4509300" cy="5143500"/>
          </a:xfrm>
          <a:prstGeom prst="rect">
            <a:avLst/>
          </a:prstGeom>
        </p:spPr>
      </p:sp>
      <p:sp>
        <p:nvSpPr>
          <p:cNvPr id="369" name="Google Shape;369;p53"/>
          <p:cNvSpPr txBox="1"/>
          <p:nvPr>
            <p:ph type="title"/>
          </p:nvPr>
        </p:nvSpPr>
        <p:spPr>
          <a:xfrm>
            <a:off x="118775" y="390949"/>
            <a:ext cx="4395900" cy="79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900"/>
              <a:t>Research Question </a:t>
            </a:r>
            <a:endParaRPr sz="2900"/>
          </a:p>
        </p:txBody>
      </p:sp>
      <p:sp>
        <p:nvSpPr>
          <p:cNvPr id="370" name="Google Shape;370;p53"/>
          <p:cNvSpPr txBox="1"/>
          <p:nvPr>
            <p:ph idx="3" type="body"/>
          </p:nvPr>
        </p:nvSpPr>
        <p:spPr>
          <a:xfrm>
            <a:off x="118775" y="1458900"/>
            <a:ext cx="4395900" cy="1894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700"/>
              <a:t>Research Question</a:t>
            </a:r>
            <a:r>
              <a:rPr lang="en" sz="1700"/>
              <a:t>: </a:t>
            </a:r>
            <a:r>
              <a:rPr lang="en" sz="1700"/>
              <a:t>Is there a relationship between Religious Freedom and Corruption? How much of an Impact does Religious Freedom have on Corruption?</a:t>
            </a:r>
            <a:endParaRPr sz="1700"/>
          </a:p>
          <a:p>
            <a:pPr indent="0" lvl="0" marL="0" rtl="0" algn="l">
              <a:spcBef>
                <a:spcPts val="0"/>
              </a:spcBef>
              <a:spcAft>
                <a:spcPts val="0"/>
              </a:spcAft>
              <a:buNone/>
            </a:pPr>
            <a:r>
              <a:t/>
            </a:r>
            <a:endParaRPr sz="1700"/>
          </a:p>
          <a:p>
            <a:pPr indent="0" lvl="0" marL="0" rtl="0" algn="l">
              <a:spcBef>
                <a:spcPts val="0"/>
              </a:spcBef>
              <a:spcAft>
                <a:spcPts val="0"/>
              </a:spcAft>
              <a:buNone/>
            </a:pPr>
            <a:r>
              <a:t/>
            </a:r>
            <a:endParaRPr sz="1700"/>
          </a:p>
        </p:txBody>
      </p:sp>
      <p:pic>
        <p:nvPicPr>
          <p:cNvPr id="371" name="Google Shape;371;p53"/>
          <p:cNvPicPr preferRelativeResize="0"/>
          <p:nvPr/>
        </p:nvPicPr>
        <p:blipFill rotWithShape="1">
          <a:blip r:embed="rId3">
            <a:alphaModFix/>
          </a:blip>
          <a:srcRect b="0" l="0" r="0" t="0"/>
          <a:stretch/>
        </p:blipFill>
        <p:spPr>
          <a:xfrm>
            <a:off x="4634650" y="7375"/>
            <a:ext cx="4509300"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54"/>
          <p:cNvSpPr txBox="1"/>
          <p:nvPr>
            <p:ph type="title"/>
          </p:nvPr>
        </p:nvSpPr>
        <p:spPr>
          <a:xfrm>
            <a:off x="118775" y="390950"/>
            <a:ext cx="4395900" cy="87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Concepts and Perspectives</a:t>
            </a:r>
            <a:endParaRPr/>
          </a:p>
        </p:txBody>
      </p:sp>
      <p:pic>
        <p:nvPicPr>
          <p:cNvPr id="377" name="Google Shape;377;p54"/>
          <p:cNvPicPr preferRelativeResize="0"/>
          <p:nvPr/>
        </p:nvPicPr>
        <p:blipFill>
          <a:blip r:embed="rId3">
            <a:alphaModFix/>
          </a:blip>
          <a:stretch>
            <a:fillRect/>
          </a:stretch>
        </p:blipFill>
        <p:spPr>
          <a:xfrm>
            <a:off x="5086350" y="0"/>
            <a:ext cx="4300525" cy="5143500"/>
          </a:xfrm>
          <a:prstGeom prst="rect">
            <a:avLst/>
          </a:prstGeom>
          <a:noFill/>
          <a:ln>
            <a:noFill/>
          </a:ln>
        </p:spPr>
      </p:pic>
      <p:sp>
        <p:nvSpPr>
          <p:cNvPr id="378" name="Google Shape;378;p54"/>
          <p:cNvSpPr txBox="1"/>
          <p:nvPr/>
        </p:nvSpPr>
        <p:spPr>
          <a:xfrm>
            <a:off x="228600" y="1926225"/>
            <a:ext cx="4664400" cy="1754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lt1"/>
                </a:solidFill>
                <a:latin typeface="Work Sans"/>
                <a:ea typeface="Work Sans"/>
                <a:cs typeface="Work Sans"/>
                <a:sym typeface="Work Sans"/>
              </a:rPr>
              <a:t>All the religions in the world encourage moral and ethical behavior. However, belonging to a religious group does not necessarily imply full obedience and practice of the teachings of that group (Gokcekus and Ekici 2019).</a:t>
            </a:r>
            <a:endParaRPr sz="1700">
              <a:solidFill>
                <a:schemeClr val="lt1"/>
              </a:solidFill>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55"/>
          <p:cNvSpPr/>
          <p:nvPr>
            <p:ph idx="2" type="pic"/>
          </p:nvPr>
        </p:nvSpPr>
        <p:spPr>
          <a:xfrm>
            <a:off x="4634650" y="7375"/>
            <a:ext cx="4509300" cy="5143500"/>
          </a:xfrm>
          <a:prstGeom prst="rect">
            <a:avLst/>
          </a:prstGeom>
        </p:spPr>
      </p:sp>
      <p:sp>
        <p:nvSpPr>
          <p:cNvPr id="384" name="Google Shape;384;p55"/>
          <p:cNvSpPr txBox="1"/>
          <p:nvPr>
            <p:ph type="title"/>
          </p:nvPr>
        </p:nvSpPr>
        <p:spPr>
          <a:xfrm>
            <a:off x="118775" y="390949"/>
            <a:ext cx="4395900" cy="111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Correlation?</a:t>
            </a:r>
            <a:endParaRPr/>
          </a:p>
        </p:txBody>
      </p:sp>
      <p:sp>
        <p:nvSpPr>
          <p:cNvPr id="385" name="Google Shape;385;p55"/>
          <p:cNvSpPr txBox="1"/>
          <p:nvPr>
            <p:ph idx="3" type="body"/>
          </p:nvPr>
        </p:nvSpPr>
        <p:spPr>
          <a:xfrm>
            <a:off x="118775" y="1177775"/>
            <a:ext cx="4395900" cy="1752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700"/>
              <a:t>Empirical Evidence indicates that religiosity, rather than religious affiliation, impacts corruption levels. The more religious a society is, the higher the corruption, regardless of religious affiliation (Gokcekus and Ekici 2019).</a:t>
            </a:r>
            <a:endParaRPr sz="1700"/>
          </a:p>
        </p:txBody>
      </p:sp>
      <p:pic>
        <p:nvPicPr>
          <p:cNvPr id="386" name="Google Shape;386;p55"/>
          <p:cNvPicPr preferRelativeResize="0"/>
          <p:nvPr/>
        </p:nvPicPr>
        <p:blipFill>
          <a:blip r:embed="rId3">
            <a:alphaModFix/>
          </a:blip>
          <a:stretch>
            <a:fillRect/>
          </a:stretch>
        </p:blipFill>
        <p:spPr>
          <a:xfrm>
            <a:off x="4634650" y="7375"/>
            <a:ext cx="4509300" cy="5143500"/>
          </a:xfrm>
          <a:prstGeom prst="rect">
            <a:avLst/>
          </a:prstGeom>
          <a:noFill/>
          <a:ln>
            <a:noFill/>
          </a:ln>
        </p:spPr>
      </p:pic>
      <p:sp>
        <p:nvSpPr>
          <p:cNvPr id="387" name="Google Shape;387;p55"/>
          <p:cNvSpPr txBox="1"/>
          <p:nvPr/>
        </p:nvSpPr>
        <p:spPr>
          <a:xfrm>
            <a:off x="173075" y="3237525"/>
            <a:ext cx="4287300" cy="1231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lt1"/>
                </a:solidFill>
                <a:latin typeface="Work Sans"/>
                <a:ea typeface="Work Sans"/>
                <a:cs typeface="Work Sans"/>
                <a:sym typeface="Work Sans"/>
              </a:rPr>
              <a:t>Religious Freedom does not influence corruption but </a:t>
            </a:r>
            <a:r>
              <a:rPr lang="en" sz="1700">
                <a:solidFill>
                  <a:schemeClr val="lt1"/>
                </a:solidFill>
                <a:latin typeface="Work Sans"/>
                <a:ea typeface="Work Sans"/>
                <a:cs typeface="Work Sans"/>
                <a:sym typeface="Work Sans"/>
              </a:rPr>
              <a:t>dominant</a:t>
            </a:r>
            <a:r>
              <a:rPr lang="en" sz="1700">
                <a:solidFill>
                  <a:schemeClr val="lt1"/>
                </a:solidFill>
                <a:latin typeface="Work Sans"/>
                <a:ea typeface="Work Sans"/>
                <a:cs typeface="Work Sans"/>
                <a:sym typeface="Work Sans"/>
              </a:rPr>
              <a:t> religions in nations have influence over corruption in those nations (Chase 2010).</a:t>
            </a:r>
            <a:endParaRPr sz="1700">
              <a:solidFill>
                <a:schemeClr val="lt1"/>
              </a:solidFill>
              <a:latin typeface="Work Sans"/>
              <a:ea typeface="Work Sans"/>
              <a:cs typeface="Work Sans"/>
              <a:sym typeface="Work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56"/>
          <p:cNvSpPr txBox="1"/>
          <p:nvPr>
            <p:ph type="title"/>
          </p:nvPr>
        </p:nvSpPr>
        <p:spPr>
          <a:xfrm>
            <a:off x="118775" y="390950"/>
            <a:ext cx="4395900" cy="84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a:t>
            </a:r>
            <a:endParaRPr/>
          </a:p>
          <a:p>
            <a:pPr indent="0" lvl="0" marL="0" rtl="0" algn="l">
              <a:spcBef>
                <a:spcPts val="0"/>
              </a:spcBef>
              <a:spcAft>
                <a:spcPts val="0"/>
              </a:spcAft>
              <a:buNone/>
            </a:pPr>
            <a:r>
              <a:t/>
            </a:r>
            <a:endParaRPr/>
          </a:p>
        </p:txBody>
      </p:sp>
      <p:pic>
        <p:nvPicPr>
          <p:cNvPr id="393" name="Google Shape;393;p56" title="Screenshot 2025-04-03 4.51.56 AM.png"/>
          <p:cNvPicPr preferRelativeResize="0"/>
          <p:nvPr/>
        </p:nvPicPr>
        <p:blipFill>
          <a:blip r:embed="rId3">
            <a:alphaModFix/>
          </a:blip>
          <a:stretch>
            <a:fillRect/>
          </a:stretch>
        </p:blipFill>
        <p:spPr>
          <a:xfrm>
            <a:off x="2491100" y="223475"/>
            <a:ext cx="6424299" cy="4636550"/>
          </a:xfrm>
          <a:prstGeom prst="rect">
            <a:avLst/>
          </a:prstGeom>
          <a:noFill/>
          <a:ln>
            <a:noFill/>
          </a:ln>
        </p:spPr>
      </p:pic>
      <p:sp>
        <p:nvSpPr>
          <p:cNvPr id="394" name="Google Shape;394;p56"/>
          <p:cNvSpPr txBox="1"/>
          <p:nvPr/>
        </p:nvSpPr>
        <p:spPr>
          <a:xfrm>
            <a:off x="118775" y="1371600"/>
            <a:ext cx="15378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lt1"/>
                </a:solidFill>
                <a:latin typeface="Work Sans"/>
                <a:ea typeface="Work Sans"/>
                <a:cs typeface="Work Sans"/>
                <a:sym typeface="Work Sans"/>
              </a:rPr>
              <a:t>(Chase 2010)</a:t>
            </a:r>
            <a:endParaRPr sz="1700">
              <a:solidFill>
                <a:schemeClr val="lt1"/>
              </a:solidFill>
              <a:latin typeface="Work Sans"/>
              <a:ea typeface="Work Sans"/>
              <a:cs typeface="Work Sans"/>
              <a:sym typeface="Work Sans"/>
            </a:endParaRPr>
          </a:p>
        </p:txBody>
      </p:sp>
      <p:sp>
        <p:nvSpPr>
          <p:cNvPr id="395" name="Google Shape;395;p56"/>
          <p:cNvSpPr txBox="1"/>
          <p:nvPr/>
        </p:nvSpPr>
        <p:spPr>
          <a:xfrm>
            <a:off x="118775" y="2057400"/>
            <a:ext cx="22524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lt1"/>
                </a:solidFill>
                <a:latin typeface="Work Sans"/>
                <a:ea typeface="Work Sans"/>
                <a:cs typeface="Work Sans"/>
                <a:sym typeface="Work Sans"/>
              </a:rPr>
              <a:t>Measurement of Corruption: </a:t>
            </a:r>
            <a:r>
              <a:rPr b="1" lang="en" sz="1600">
                <a:solidFill>
                  <a:schemeClr val="lt1"/>
                </a:solidFill>
                <a:latin typeface="Work Sans"/>
                <a:ea typeface="Work Sans"/>
                <a:cs typeface="Work Sans"/>
                <a:sym typeface="Work Sans"/>
              </a:rPr>
              <a:t>Percieved Corruption </a:t>
            </a:r>
            <a:r>
              <a:rPr lang="en" sz="1600">
                <a:solidFill>
                  <a:schemeClr val="lt1"/>
                </a:solidFill>
                <a:latin typeface="Work Sans"/>
                <a:ea typeface="Work Sans"/>
                <a:cs typeface="Work Sans"/>
                <a:sym typeface="Work Sans"/>
              </a:rPr>
              <a:t>from Sandholtz and Koetzle’s Regression Model (2000)</a:t>
            </a:r>
            <a:endParaRPr sz="1600">
              <a:solidFill>
                <a:schemeClr val="lt1"/>
              </a:solidFill>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57"/>
          <p:cNvSpPr/>
          <p:nvPr>
            <p:ph idx="2" type="pic"/>
          </p:nvPr>
        </p:nvSpPr>
        <p:spPr>
          <a:xfrm>
            <a:off x="4634650" y="7375"/>
            <a:ext cx="4509300" cy="5136000"/>
          </a:xfrm>
          <a:prstGeom prst="rect">
            <a:avLst/>
          </a:prstGeom>
        </p:spPr>
      </p:sp>
      <p:sp>
        <p:nvSpPr>
          <p:cNvPr id="401" name="Google Shape;401;p57"/>
          <p:cNvSpPr txBox="1"/>
          <p:nvPr>
            <p:ph type="title"/>
          </p:nvPr>
        </p:nvSpPr>
        <p:spPr>
          <a:xfrm>
            <a:off x="61625" y="105200"/>
            <a:ext cx="4395900" cy="79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Religious Freedom in Asia</a:t>
            </a:r>
            <a:endParaRPr sz="3000"/>
          </a:p>
        </p:txBody>
      </p:sp>
      <p:pic>
        <p:nvPicPr>
          <p:cNvPr id="402" name="Google Shape;402;p57"/>
          <p:cNvPicPr preferRelativeResize="0"/>
          <p:nvPr/>
        </p:nvPicPr>
        <p:blipFill>
          <a:blip r:embed="rId3">
            <a:alphaModFix/>
          </a:blip>
          <a:stretch>
            <a:fillRect/>
          </a:stretch>
        </p:blipFill>
        <p:spPr>
          <a:xfrm>
            <a:off x="4634650" y="7375"/>
            <a:ext cx="4509300" cy="5136000"/>
          </a:xfrm>
          <a:prstGeom prst="rect">
            <a:avLst/>
          </a:prstGeom>
          <a:noFill/>
          <a:ln>
            <a:noFill/>
          </a:ln>
        </p:spPr>
      </p:pic>
      <p:sp>
        <p:nvSpPr>
          <p:cNvPr id="403" name="Google Shape;403;p57"/>
          <p:cNvSpPr txBox="1"/>
          <p:nvPr/>
        </p:nvSpPr>
        <p:spPr>
          <a:xfrm>
            <a:off x="4925" y="1228725"/>
            <a:ext cx="4509300" cy="223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lt1"/>
                </a:solidFill>
                <a:latin typeface="Work Sans"/>
                <a:ea typeface="Work Sans"/>
                <a:cs typeface="Work Sans"/>
                <a:sym typeface="Work Sans"/>
              </a:rPr>
              <a:t>3 Main Situations </a:t>
            </a:r>
            <a:endParaRPr sz="1700">
              <a:solidFill>
                <a:schemeClr val="lt1"/>
              </a:solidFill>
              <a:latin typeface="Work Sans"/>
              <a:ea typeface="Work Sans"/>
              <a:cs typeface="Work Sans"/>
              <a:sym typeface="Work Sans"/>
            </a:endParaRPr>
          </a:p>
          <a:p>
            <a:pPr indent="0" lvl="0" marL="0" rtl="0" algn="l">
              <a:spcBef>
                <a:spcPts val="0"/>
              </a:spcBef>
              <a:spcAft>
                <a:spcPts val="0"/>
              </a:spcAft>
              <a:buNone/>
            </a:pPr>
            <a:r>
              <a:t/>
            </a:r>
            <a:endParaRPr>
              <a:solidFill>
                <a:schemeClr val="lt1"/>
              </a:solidFill>
              <a:latin typeface="Work Sans"/>
              <a:ea typeface="Work Sans"/>
              <a:cs typeface="Work Sans"/>
              <a:sym typeface="Work Sans"/>
            </a:endParaRPr>
          </a:p>
          <a:p>
            <a:pPr indent="-336550" lvl="0" marL="457200" rtl="0" algn="l">
              <a:spcBef>
                <a:spcPts val="0"/>
              </a:spcBef>
              <a:spcAft>
                <a:spcPts val="0"/>
              </a:spcAft>
              <a:buClr>
                <a:schemeClr val="lt1"/>
              </a:buClr>
              <a:buSzPts val="1700"/>
              <a:buFont typeface="Work Sans"/>
              <a:buChar char="●"/>
            </a:pPr>
            <a:r>
              <a:rPr lang="en" sz="1700">
                <a:solidFill>
                  <a:schemeClr val="lt1"/>
                </a:solidFill>
                <a:latin typeface="Work Sans"/>
                <a:ea typeface="Work Sans"/>
                <a:cs typeface="Work Sans"/>
                <a:sym typeface="Work Sans"/>
              </a:rPr>
              <a:t>Religious Identity overlaps with race and ethnic identity.</a:t>
            </a:r>
            <a:endParaRPr sz="1700">
              <a:solidFill>
                <a:schemeClr val="lt1"/>
              </a:solidFill>
              <a:latin typeface="Work Sans"/>
              <a:ea typeface="Work Sans"/>
              <a:cs typeface="Work Sans"/>
              <a:sym typeface="Work Sans"/>
            </a:endParaRPr>
          </a:p>
          <a:p>
            <a:pPr indent="-336550" lvl="0" marL="457200" rtl="0" algn="l">
              <a:spcBef>
                <a:spcPts val="0"/>
              </a:spcBef>
              <a:spcAft>
                <a:spcPts val="0"/>
              </a:spcAft>
              <a:buClr>
                <a:schemeClr val="lt1"/>
              </a:buClr>
              <a:buSzPts val="1700"/>
              <a:buFont typeface="Work Sans"/>
              <a:buChar char="●"/>
            </a:pPr>
            <a:r>
              <a:rPr lang="en" sz="1700">
                <a:solidFill>
                  <a:schemeClr val="lt1"/>
                </a:solidFill>
                <a:latin typeface="Work Sans"/>
                <a:ea typeface="Work Sans"/>
                <a:cs typeface="Work Sans"/>
                <a:sym typeface="Work Sans"/>
              </a:rPr>
              <a:t>Control of Religions by the centralized state.</a:t>
            </a:r>
            <a:endParaRPr sz="1700">
              <a:solidFill>
                <a:schemeClr val="lt1"/>
              </a:solidFill>
              <a:latin typeface="Work Sans"/>
              <a:ea typeface="Work Sans"/>
              <a:cs typeface="Work Sans"/>
              <a:sym typeface="Work Sans"/>
            </a:endParaRPr>
          </a:p>
          <a:p>
            <a:pPr indent="-336550" lvl="0" marL="457200" rtl="0" algn="l">
              <a:spcBef>
                <a:spcPts val="0"/>
              </a:spcBef>
              <a:spcAft>
                <a:spcPts val="0"/>
              </a:spcAft>
              <a:buClr>
                <a:schemeClr val="lt1"/>
              </a:buClr>
              <a:buSzPts val="1700"/>
              <a:buFont typeface="Work Sans"/>
              <a:buChar char="●"/>
            </a:pPr>
            <a:r>
              <a:rPr lang="en" sz="1700">
                <a:solidFill>
                  <a:schemeClr val="lt1"/>
                </a:solidFill>
                <a:latin typeface="Work Sans"/>
                <a:ea typeface="Work Sans"/>
                <a:cs typeface="Work Sans"/>
                <a:sym typeface="Work Sans"/>
              </a:rPr>
              <a:t>Countries with clear secular and democratic base. (Wilfred 2016)</a:t>
            </a:r>
            <a:endParaRPr sz="1700">
              <a:solidFill>
                <a:schemeClr val="lt1"/>
              </a:solidFill>
              <a:latin typeface="Work Sans"/>
              <a:ea typeface="Work Sans"/>
              <a:cs typeface="Work Sans"/>
              <a:sym typeface="Work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pic>
        <p:nvPicPr>
          <p:cNvPr id="408" name="Google Shape;408;p58"/>
          <p:cNvPicPr preferRelativeResize="0"/>
          <p:nvPr>
            <p:ph idx="2" type="pic"/>
          </p:nvPr>
        </p:nvPicPr>
        <p:blipFill rotWithShape="1">
          <a:blip r:embed="rId3">
            <a:alphaModFix/>
          </a:blip>
          <a:srcRect b="0" l="20777" r="20777" t="0"/>
          <a:stretch/>
        </p:blipFill>
        <p:spPr>
          <a:xfrm>
            <a:off x="4634650" y="7375"/>
            <a:ext cx="4509300" cy="5143500"/>
          </a:xfrm>
          <a:prstGeom prst="rect">
            <a:avLst/>
          </a:prstGeom>
        </p:spPr>
      </p:pic>
      <p:sp>
        <p:nvSpPr>
          <p:cNvPr id="409" name="Google Shape;409;p58"/>
          <p:cNvSpPr txBox="1"/>
          <p:nvPr>
            <p:ph type="title"/>
          </p:nvPr>
        </p:nvSpPr>
        <p:spPr>
          <a:xfrm>
            <a:off x="118775" y="390949"/>
            <a:ext cx="4395900" cy="812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900"/>
              <a:t>Conclusion/ So What?</a:t>
            </a:r>
            <a:endParaRPr sz="2900"/>
          </a:p>
        </p:txBody>
      </p:sp>
      <p:sp>
        <p:nvSpPr>
          <p:cNvPr id="410" name="Google Shape;410;p58"/>
          <p:cNvSpPr txBox="1"/>
          <p:nvPr>
            <p:ph idx="3" type="body"/>
          </p:nvPr>
        </p:nvSpPr>
        <p:spPr>
          <a:xfrm>
            <a:off x="0" y="993550"/>
            <a:ext cx="4395900" cy="1894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600"/>
              <a:t>Religious Freedom is a complex variable and is difficult to define. As we see in Asia, Religious Freedom unlike the Western theories, is defined by factors of race and ethnicities, control by state and countries with secular  and democratic base. </a:t>
            </a:r>
            <a:endParaRPr sz="1600"/>
          </a:p>
        </p:txBody>
      </p:sp>
      <p:sp>
        <p:nvSpPr>
          <p:cNvPr id="411" name="Google Shape;411;p58"/>
          <p:cNvSpPr txBox="1"/>
          <p:nvPr/>
        </p:nvSpPr>
        <p:spPr>
          <a:xfrm>
            <a:off x="118775" y="3000375"/>
            <a:ext cx="42771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lt1"/>
                </a:solidFill>
                <a:latin typeface="Work Sans"/>
                <a:ea typeface="Work Sans"/>
                <a:cs typeface="Work Sans"/>
                <a:sym typeface="Work Sans"/>
              </a:rPr>
              <a:t>Is Religious Freedom a Human Right that all enjoy, or does it depend? If it does depend on other factors, is it no longer a freedom for all?</a:t>
            </a:r>
            <a:endParaRPr sz="1600">
              <a:solidFill>
                <a:schemeClr val="lt1"/>
              </a:solidFill>
              <a:latin typeface="Work Sans"/>
              <a:ea typeface="Work Sans"/>
              <a:cs typeface="Work Sans"/>
              <a:sym typeface="Work Sans"/>
            </a:endParaRPr>
          </a:p>
          <a:p>
            <a:pPr indent="0" lvl="0" marL="0" rtl="0" algn="l">
              <a:spcBef>
                <a:spcPts val="0"/>
              </a:spcBef>
              <a:spcAft>
                <a:spcPts val="0"/>
              </a:spcAft>
              <a:buNone/>
            </a:pPr>
            <a:r>
              <a:t/>
            </a:r>
            <a:endParaRPr sz="1600">
              <a:solidFill>
                <a:schemeClr val="lt1"/>
              </a:solidFill>
              <a:latin typeface="Work Sans"/>
              <a:ea typeface="Work Sans"/>
              <a:cs typeface="Work Sans"/>
              <a:sym typeface="Work Sans"/>
            </a:endParaRPr>
          </a:p>
          <a:p>
            <a:pPr indent="0" lvl="0" marL="0" rtl="0" algn="l">
              <a:spcBef>
                <a:spcPts val="0"/>
              </a:spcBef>
              <a:spcAft>
                <a:spcPts val="0"/>
              </a:spcAft>
              <a:buNone/>
            </a:pPr>
            <a:r>
              <a:t/>
            </a:r>
            <a:endParaRPr sz="1600">
              <a:solidFill>
                <a:schemeClr val="lt1"/>
              </a:solidFill>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onference Event Presentation">
  <a:themeElements>
    <a:clrScheme name="Simple Light">
      <a:dk1>
        <a:srgbClr val="000000"/>
      </a:dk1>
      <a:lt1>
        <a:srgbClr val="FFFFFF"/>
      </a:lt1>
      <a:dk2>
        <a:srgbClr val="FFFFFF"/>
      </a:dk2>
      <a:lt2>
        <a:srgbClr val="FFFFFF"/>
      </a:lt2>
      <a:accent1>
        <a:srgbClr val="FFFFFF"/>
      </a:accent1>
      <a:accent2>
        <a:srgbClr val="FFFFFF"/>
      </a:accent2>
      <a:accent3>
        <a:srgbClr val="FFFFFF"/>
      </a:accent3>
      <a:accent4>
        <a:srgbClr val="FFFFFF"/>
      </a:accent4>
      <a:accent5>
        <a:srgbClr val="FFFFFF"/>
      </a:accent5>
      <a:accent6>
        <a:srgbClr val="FFFFFF"/>
      </a:accent6>
      <a:hlink>
        <a:srgbClr val="66666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